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714" y="1293194"/>
            <a:ext cx="44662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«УГАДАЙ 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СКАЗКУ»</a:t>
            </a:r>
            <a:endParaRPr lang="ru-RU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" y="0"/>
            <a:ext cx="9144000" cy="686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12" y="2132856"/>
            <a:ext cx="4312210" cy="425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405290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Как-то мышка невеличка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 сбросила яичко.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Плачет баба, плачет дед.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за сказка, дай ответ!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(Курочка Ряба)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" y="2352949"/>
            <a:ext cx="3983804" cy="413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4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382111"/>
            <a:ext cx="2952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он был без рук и ног, Но сбежать из дома смог. Волк и заяц, и медведь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смогли за ним поспеть.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 знает дело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его и съела.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(Колобок)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2" y="2548360"/>
            <a:ext cx="4214212" cy="419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2" y="2550985"/>
            <a:ext cx="4747800" cy="41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116632"/>
            <a:ext cx="432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за сказка: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Кошка, внучка, мышь,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 собака Жучка.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Деду с бабой помогали,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Корнеплоды доставали?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(«Репка»)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5067"/>
            <a:ext cx="7416824" cy="510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211211"/>
            <a:ext cx="37109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Разбойники белые!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беды наделали: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деревню прилетали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мальчика украли.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смелая сестра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равно его нашла.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Помогли ей печка,</a:t>
            </a:r>
            <a:endParaRPr lang="ru-RU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</a:rPr>
              <a:t>Яблонька и речка.</a:t>
            </a:r>
            <a:r>
              <a:rPr lang="ru-RU" i="1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</a:rPr>
              <a:t>(«Гуси-лебеди»)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7" y="2542829"/>
            <a:ext cx="4384568" cy="4149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086" y="2542828"/>
            <a:ext cx="4480409" cy="40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88330" y="72657"/>
            <a:ext cx="32576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чаще тёмной заблудилась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избушке поселилась.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медведя на свой страх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Пожила она в гостях.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девочка с хитринкой -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Забралась она в корзинку.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плечами у медведя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пирожками вместе едет.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смешно на них смотреть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Это…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(Маша и Медведь)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36712"/>
            <a:ext cx="4366755" cy="525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1" y="2919927"/>
            <a:ext cx="4160283" cy="38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181</Words>
  <Application>Microsoft Office PowerPoint</Application>
  <PresentationFormat>Экран (4:3)</PresentationFormat>
  <Paragraphs>34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Емцева</cp:lastModifiedBy>
  <cp:revision>19</cp:revision>
  <dcterms:modified xsi:type="dcterms:W3CDTF">2021-05-24T18:49:54Z</dcterms:modified>
</cp:coreProperties>
</file>