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id" ContentType="audio/unknown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9" r:id="rId3"/>
    <p:sldId id="259" r:id="rId4"/>
    <p:sldId id="291" r:id="rId5"/>
    <p:sldId id="260" r:id="rId6"/>
    <p:sldId id="258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61" r:id="rId15"/>
    <p:sldId id="263" r:id="rId16"/>
    <p:sldId id="264" r:id="rId17"/>
    <p:sldId id="278" r:id="rId18"/>
    <p:sldId id="279" r:id="rId19"/>
    <p:sldId id="280" r:id="rId20"/>
    <p:sldId id="282" r:id="rId21"/>
    <p:sldId id="283" r:id="rId22"/>
    <p:sldId id="265" r:id="rId23"/>
    <p:sldId id="266" r:id="rId24"/>
    <p:sldId id="290" r:id="rId25"/>
    <p:sldId id="267" r:id="rId26"/>
    <p:sldId id="284" r:id="rId27"/>
    <p:sldId id="285" r:id="rId28"/>
    <p:sldId id="286" r:id="rId29"/>
    <p:sldId id="288" r:id="rId30"/>
    <p:sldId id="289" r:id="rId31"/>
  </p:sldIdLst>
  <p:sldSz cx="9144000" cy="6858000" type="screen4x3"/>
  <p:notesSz cx="6858000" cy="9144000"/>
  <p:custDataLst>
    <p:tags r:id="rId33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а" initials="С" lastIdx="1" clrIdx="0">
    <p:extLst>
      <p:ext uri="{19B8F6BF-5375-455C-9EA6-DF929625EA0E}">
        <p15:presenceInfo xmlns:p15="http://schemas.microsoft.com/office/powerpoint/2012/main" xmlns="" userId="Свет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3399"/>
    <a:srgbClr val="422C16"/>
    <a:srgbClr val="0C788E"/>
    <a:srgbClr val="006666"/>
    <a:srgbClr val="3366CC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 autoAdjust="0"/>
    <p:restoredTop sz="94652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F352-7E10-4A5B-8F0D-21FA9D054128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C782E-4005-425A-B94F-0393F7FCB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0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4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0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8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29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76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4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9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4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5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3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0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9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8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C782E-4005-425A-B94F-0393F7FCB7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s-E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Разработала: Иванова Екатерина Александровна, воспитатель 1 кв. категории</a:t>
            </a:r>
            <a:endParaRPr lang="es-E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5.xml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8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slide" Target="slide11.xm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slide" Target="slide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audio" Target="../media/audio5.wav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12" Type="http://schemas.openxmlformats.org/officeDocument/2006/relationships/image" Target="../media/image18.jpe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13.xml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18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7.wav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41.gif"/><Relationship Id="rId10" Type="http://schemas.openxmlformats.org/officeDocument/2006/relationships/image" Target="../media/image45.gif"/><Relationship Id="rId4" Type="http://schemas.openxmlformats.org/officeDocument/2006/relationships/image" Target="../media/image40.jpeg"/><Relationship Id="rId9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id"/><Relationship Id="rId13" Type="http://schemas.openxmlformats.org/officeDocument/2006/relationships/image" Target="../media/image41.gif"/><Relationship Id="rId18" Type="http://schemas.openxmlformats.org/officeDocument/2006/relationships/image" Target="../media/image45.gif"/><Relationship Id="rId3" Type="http://schemas.microsoft.com/office/2007/relationships/media" Target="../media/media3.wav"/><Relationship Id="rId7" Type="http://schemas.microsoft.com/office/2007/relationships/media" Target="../media/media1.mid"/><Relationship Id="rId12" Type="http://schemas.openxmlformats.org/officeDocument/2006/relationships/image" Target="../media/image40.jpeg"/><Relationship Id="rId17" Type="http://schemas.openxmlformats.org/officeDocument/2006/relationships/image" Target="../media/image44.gif"/><Relationship Id="rId2" Type="http://schemas.openxmlformats.org/officeDocument/2006/relationships/audio" Target="../media/media2.wav"/><Relationship Id="rId16" Type="http://schemas.openxmlformats.org/officeDocument/2006/relationships/slide" Target="slide19.xml"/><Relationship Id="rId1" Type="http://schemas.microsoft.com/office/2007/relationships/media" Target="../media/media2.wav"/><Relationship Id="rId6" Type="http://schemas.openxmlformats.org/officeDocument/2006/relationships/audio" Target="../media/media4.mid"/><Relationship Id="rId11" Type="http://schemas.openxmlformats.org/officeDocument/2006/relationships/audio" Target="../media/audio7.wav"/><Relationship Id="rId5" Type="http://schemas.microsoft.com/office/2007/relationships/media" Target="../media/media4.mid"/><Relationship Id="rId15" Type="http://schemas.openxmlformats.org/officeDocument/2006/relationships/image" Target="../media/image43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6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7.wav"/><Relationship Id="rId7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10" Type="http://schemas.openxmlformats.org/officeDocument/2006/relationships/image" Target="../media/image45.gif"/><Relationship Id="rId4" Type="http://schemas.openxmlformats.org/officeDocument/2006/relationships/image" Target="../media/image40.jpeg"/><Relationship Id="rId9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gif"/><Relationship Id="rId12" Type="http://schemas.openxmlformats.org/officeDocument/2006/relationships/image" Target="../media/image2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21.xml"/><Relationship Id="rId11" Type="http://schemas.openxmlformats.org/officeDocument/2006/relationships/image" Target="../media/image45.gif"/><Relationship Id="rId5" Type="http://schemas.openxmlformats.org/officeDocument/2006/relationships/image" Target="../media/image40.jpeg"/><Relationship Id="rId10" Type="http://schemas.openxmlformats.org/officeDocument/2006/relationships/image" Target="../media/image44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4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3" Type="http://schemas.microsoft.com/office/2007/relationships/media" Target="../media/media6.wav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2" Type="http://schemas.openxmlformats.org/officeDocument/2006/relationships/audio" Target="../media/media5.wav"/><Relationship Id="rId16" Type="http://schemas.openxmlformats.org/officeDocument/2006/relationships/image" Target="../media/image26.png"/><Relationship Id="rId1" Type="http://schemas.microsoft.com/office/2007/relationships/media" Target="../media/media5.wav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2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4" Type="http://schemas.openxmlformats.org/officeDocument/2006/relationships/audio" Target="../media/media6.wav"/><Relationship Id="rId9" Type="http://schemas.openxmlformats.org/officeDocument/2006/relationships/image" Target="../media/image39.jpeg"/><Relationship Id="rId1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jpe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0.wav"/><Relationship Id="rId7" Type="http://schemas.openxmlformats.org/officeDocument/2006/relationships/image" Target="../media/image6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10" Type="http://schemas.openxmlformats.org/officeDocument/2006/relationships/image" Target="../media/image62.gif"/><Relationship Id="rId4" Type="http://schemas.openxmlformats.org/officeDocument/2006/relationships/image" Target="../media/image57.gif"/><Relationship Id="rId9" Type="http://schemas.openxmlformats.org/officeDocument/2006/relationships/image" Target="../media/image6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gif"/><Relationship Id="rId12" Type="http://schemas.openxmlformats.org/officeDocument/2006/relationships/image" Target="../media/image57.gif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audio" Target="../media/audio10.wav"/><Relationship Id="rId11" Type="http://schemas.openxmlformats.org/officeDocument/2006/relationships/image" Target="../media/image62.gif"/><Relationship Id="rId5" Type="http://schemas.openxmlformats.org/officeDocument/2006/relationships/image" Target="../media/image58.gif"/><Relationship Id="rId10" Type="http://schemas.openxmlformats.org/officeDocument/2006/relationships/slide" Target="slide27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gif"/><Relationship Id="rId12" Type="http://schemas.openxmlformats.org/officeDocument/2006/relationships/image" Target="../media/image62.gif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57.gif"/><Relationship Id="rId11" Type="http://schemas.openxmlformats.org/officeDocument/2006/relationships/image" Target="../media/image61.gif"/><Relationship Id="rId5" Type="http://schemas.openxmlformats.org/officeDocument/2006/relationships/audio" Target="../media/audio10.wav"/><Relationship Id="rId10" Type="http://schemas.openxmlformats.org/officeDocument/2006/relationships/image" Target="../media/image60.gif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slide" Target="slide30.xml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10" Type="http://schemas.openxmlformats.org/officeDocument/2006/relationships/image" Target="../media/image62.gif"/><Relationship Id="rId4" Type="http://schemas.openxmlformats.org/officeDocument/2006/relationships/image" Target="../media/image57.gif"/><Relationship Id="rId9" Type="http://schemas.openxmlformats.org/officeDocument/2006/relationships/image" Target="../media/image6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8.jpeg"/><Relationship Id="rId5" Type="http://schemas.openxmlformats.org/officeDocument/2006/relationships/slide" Target="slide10.xml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500166" y="3643314"/>
            <a:ext cx="6120680" cy="27312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Автор: Пустовая Н.Ю.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142984"/>
            <a:ext cx="8429684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игра для дошкольников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«Формула здоровья»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graphicFrame>
        <p:nvGraphicFramePr>
          <p:cNvPr id="11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C:\Documents and Settings\ИРИНА\Рабочий стол\4 ПАЗЛ\пазлы4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1835696" y="980728"/>
            <a:ext cx="1728192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980728"/>
            <a:ext cx="1944216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564904"/>
            <a:ext cx="1872208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ИРИНА\Рабочий стол\4 ПАЗЛ\пазлы4_0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140968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9" name="Picture 7" descr="C:\Documents and Settings\ИРИНА\Рабочий стол\4 ПАЗЛ\пазлы4_06.jpg">
            <a:hlinkClick r:id="" action="ppaction://noaction">
              <a:snd r:embed="rId6" name="wind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013176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Documents and Settings\ИРИНА\Рабочий стол\4 ПАЗЛ\пазлы4_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C:\Documents and Settings\ИРИНА\Рабочий стол\4 ПАЗЛ\пазлы4_03.jpg">
            <a:hlinkClick r:id="" action="ppaction://noaction">
              <a:snd r:embed="rId6" name="wind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013176"/>
            <a:ext cx="1872208" cy="15934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7" name="Picture 5" descr="C:\Documents and Settings\ИРИНА\Рабочий стол\4 ПАЗЛ\пазлы4_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2564904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 descr="im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520952" cy="2304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graphicFrame>
        <p:nvGraphicFramePr>
          <p:cNvPr id="11" name="Содержимое 27"/>
          <p:cNvGraphicFramePr>
            <a:graphicFrameLocks/>
          </p:cNvGraphicFramePr>
          <p:nvPr/>
        </p:nvGraphicFramePr>
        <p:xfrm>
          <a:off x="1979711" y="980728"/>
          <a:ext cx="5400601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3143"/>
                <a:gridCol w="1848729"/>
                <a:gridCol w="1848729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C:\Documents and Settings\ИРИНА\Рабочий стол\4 ПАЗЛ\пазлы4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1944216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563888" y="980728"/>
            <a:ext cx="1944216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980728"/>
            <a:ext cx="1872208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564904"/>
            <a:ext cx="1872208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ИРИНА\Рабочий стол\4 ПАЗЛ\пазлы4_01.jpg"/>
          <p:cNvPicPr>
            <a:picLocks noChangeAspect="1" noChangeArrowheads="1"/>
          </p:cNvPicPr>
          <p:nvPr/>
        </p:nvPicPr>
        <p:blipFill>
          <a:blip r:embed="rId3" cstate="print"/>
          <a:srcRect l="11538"/>
          <a:stretch>
            <a:fillRect/>
          </a:stretch>
        </p:blipFill>
        <p:spPr bwMode="auto">
          <a:xfrm>
            <a:off x="1979712" y="980728"/>
            <a:ext cx="1656184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9" name="Picture 7" descr="C:\Documents and Settings\ИРИНА\Рабочий стол\4 ПАЗЛ\пазлы4_06.jpg">
            <a:hlinkClick r:id="" action="ppaction://noaction">
              <a:snd r:embed="rId4" name="wind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Documents and Settings\ИРИНА\Рабочий стол\4 ПАЗЛ\пазлы4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C:\Documents and Settings\ИРИНА\Рабочий стол\4 ПАЗЛ\пазлы4_0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725144"/>
            <a:ext cx="1728192" cy="15934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7" name="Picture 5" descr="C:\Documents and Settings\ИРИНА\Рабочий стол\4 ПАЗЛ\пазлы4_04.jpg"/>
          <p:cNvPicPr>
            <a:picLocks noChangeAspect="1" noChangeArrowheads="1"/>
          </p:cNvPicPr>
          <p:nvPr/>
        </p:nvPicPr>
        <p:blipFill>
          <a:blip r:embed="rId9" cstate="print"/>
          <a:srcRect l="8333"/>
          <a:stretch>
            <a:fillRect/>
          </a:stretch>
        </p:blipFill>
        <p:spPr bwMode="auto">
          <a:xfrm>
            <a:off x="1979712" y="2564904"/>
            <a:ext cx="1584176" cy="1584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8" name="Рисунок 17" descr="ima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520952" cy="2304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graphicFrame>
        <p:nvGraphicFramePr>
          <p:cNvPr id="11" name="Содержимое 27"/>
          <p:cNvGraphicFramePr>
            <a:graphicFrameLocks/>
          </p:cNvGraphicFramePr>
          <p:nvPr/>
        </p:nvGraphicFramePr>
        <p:xfrm>
          <a:off x="1979711" y="980728"/>
          <a:ext cx="5400601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3143"/>
                <a:gridCol w="1848729"/>
                <a:gridCol w="1848729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C:\Documents and Settings\ИРИНА\Рабочий стол\4 ПАЗЛ\пазлы4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564904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508104" y="2564904"/>
            <a:ext cx="1872208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ИРИНА\Рабочий стол\4 ПАЗЛ\пазлы4_01.jpg"/>
          <p:cNvPicPr>
            <a:picLocks noChangeAspect="1" noChangeArrowheads="1"/>
          </p:cNvPicPr>
          <p:nvPr/>
        </p:nvPicPr>
        <p:blipFill>
          <a:blip r:embed="rId5" cstate="print"/>
          <a:srcRect l="4348"/>
          <a:stretch>
            <a:fillRect/>
          </a:stretch>
        </p:blipFill>
        <p:spPr bwMode="auto">
          <a:xfrm>
            <a:off x="1979712" y="980728"/>
            <a:ext cx="158417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9" name="Picture 7" descr="C:\Documents and Settings\ИРИНА\Рабочий стол\4 ПАЗЛ\пазлы4_0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653136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Documents and Settings\ИРИНА\Рабочий стол\4 ПАЗЛ\пазлы4_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C:\Documents and Settings\ИРИНА\Рабочий стол\4 ПАЗЛ\пазлы4_03.jpg"/>
          <p:cNvPicPr>
            <a:picLocks noChangeAspect="1" noChangeArrowheads="1"/>
          </p:cNvPicPr>
          <p:nvPr/>
        </p:nvPicPr>
        <p:blipFill>
          <a:blip r:embed="rId9" cstate="print"/>
          <a:srcRect r="15385"/>
          <a:stretch>
            <a:fillRect/>
          </a:stretch>
        </p:blipFill>
        <p:spPr bwMode="auto">
          <a:xfrm>
            <a:off x="5508104" y="980728"/>
            <a:ext cx="1872208" cy="15934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7" name="Picture 5" descr="C:\Documents and Settings\ИРИНА\Рабочий стол\4 ПАЗЛ\пазлы4_04.jpg"/>
          <p:cNvPicPr>
            <a:picLocks noChangeAspect="1" noChangeArrowheads="1"/>
          </p:cNvPicPr>
          <p:nvPr/>
        </p:nvPicPr>
        <p:blipFill>
          <a:blip r:embed="rId10" cstate="print"/>
          <a:srcRect l="4348"/>
          <a:stretch>
            <a:fillRect/>
          </a:stretch>
        </p:blipFill>
        <p:spPr bwMode="auto">
          <a:xfrm>
            <a:off x="1979712" y="2564904"/>
            <a:ext cx="158417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MS90007433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Рисунок 14" descr="ima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520952" cy="2304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000"/>
                            </p:stCondLst>
                            <p:childTnLst>
                              <p:par>
                                <p:cTn id="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Рабочий стол\пазл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911"/>
            <a:ext cx="5832648" cy="33123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75756" y="116632"/>
            <a:ext cx="4464496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4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МОЛОДЕЦ!!!</a:t>
            </a:r>
            <a:endParaRPr lang="ru-RU" sz="4800" b="1" dirty="0">
              <a:solidFill>
                <a:srgbClr val="003399"/>
              </a:solidFill>
            </a:endParaRPr>
          </a:p>
        </p:txBody>
      </p:sp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857628"/>
            <a:ext cx="1980404" cy="30003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ЗАГАДКА ОТ МИШКИ: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286167" y="1124637"/>
            <a:ext cx="7725544" cy="27363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В этой одежде я родился,</a:t>
            </a:r>
          </a:p>
          <a:p>
            <a:pPr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В этой одежде и в бане</a:t>
            </a:r>
          </a:p>
          <a:p>
            <a:pPr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помылся,</a:t>
            </a:r>
          </a:p>
          <a:p>
            <a:pPr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Эту одежду снять невозможно.</a:t>
            </a:r>
          </a:p>
          <a:p>
            <a:pPr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Эта одежда называется …….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214346" y="4572008"/>
            <a:ext cx="6876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cs typeface="+mn-cs"/>
              </a:rPr>
              <a:t>(кожа)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cs typeface="+mn-cs"/>
            </a:endParaRPr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286124"/>
            <a:ext cx="1949580" cy="2953672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29124" y="4786322"/>
            <a:ext cx="836617" cy="83661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1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8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926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2-OKT-2012\221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0"/>
            <a:ext cx="5766340" cy="41490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23" name="Picture 3" descr="E:\22-OKT-2012\221616.JPG"/>
          <p:cNvPicPr>
            <a:picLocks noChangeAspect="1" noChangeArrowheads="1"/>
          </p:cNvPicPr>
          <p:nvPr/>
        </p:nvPicPr>
        <p:blipFill>
          <a:blip r:embed="rId3" cstate="print"/>
          <a:srcRect l="35312" t="54790" b="9"/>
          <a:stretch>
            <a:fillRect/>
          </a:stretch>
        </p:blipFill>
        <p:spPr bwMode="auto">
          <a:xfrm>
            <a:off x="1475656" y="4581128"/>
            <a:ext cx="1458000" cy="14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24" name="Picture 4" descr="E:\22-OKT-2012\221616.JPG"/>
          <p:cNvPicPr>
            <a:picLocks noChangeAspect="1" noChangeArrowheads="1"/>
          </p:cNvPicPr>
          <p:nvPr/>
        </p:nvPicPr>
        <p:blipFill>
          <a:blip r:embed="rId3" cstate="print"/>
          <a:srcRect r="35263" b="54799"/>
          <a:stretch>
            <a:fillRect/>
          </a:stretch>
        </p:blipFill>
        <p:spPr bwMode="auto">
          <a:xfrm>
            <a:off x="6084168" y="5229200"/>
            <a:ext cx="1458000" cy="14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25" name="Picture 5" descr="E:\22-OKT-2012\221616.JPG"/>
          <p:cNvPicPr>
            <a:picLocks noChangeAspect="1" noChangeArrowheads="1"/>
          </p:cNvPicPr>
          <p:nvPr/>
        </p:nvPicPr>
        <p:blipFill>
          <a:blip r:embed="rId4" cstate="print"/>
          <a:srcRect t="56096" r="70"/>
          <a:stretch>
            <a:fillRect/>
          </a:stretch>
        </p:blipFill>
        <p:spPr bwMode="auto">
          <a:xfrm>
            <a:off x="7686000" y="5013176"/>
            <a:ext cx="1458000" cy="14871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26" name="Picture 6" descr="E:\22-OKT-2012\221616.JPG"/>
          <p:cNvPicPr>
            <a:picLocks noChangeAspect="1" noChangeArrowheads="1"/>
          </p:cNvPicPr>
          <p:nvPr/>
        </p:nvPicPr>
        <p:blipFill>
          <a:blip r:embed="rId5" cstate="print"/>
          <a:srcRect r="90" b="45"/>
          <a:stretch>
            <a:fillRect/>
          </a:stretch>
        </p:blipFill>
        <p:spPr bwMode="auto">
          <a:xfrm>
            <a:off x="7686000" y="0"/>
            <a:ext cx="1458000" cy="14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27" name="Picture 7" descr="E:\22-OKT-2012\221616.JPG"/>
          <p:cNvPicPr>
            <a:picLocks noChangeAspect="1" noChangeArrowheads="1"/>
          </p:cNvPicPr>
          <p:nvPr/>
        </p:nvPicPr>
        <p:blipFill>
          <a:blip r:embed="rId4" cstate="print"/>
          <a:srcRect r="70" b="57213"/>
          <a:stretch>
            <a:fillRect/>
          </a:stretch>
        </p:blipFill>
        <p:spPr bwMode="auto">
          <a:xfrm>
            <a:off x="107504" y="3068960"/>
            <a:ext cx="1458000" cy="13786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29" name="Picture 9" descr="E:\28-OKT-2012\171041.JPG"/>
          <p:cNvPicPr>
            <a:picLocks noChangeAspect="1" noChangeArrowheads="1"/>
          </p:cNvPicPr>
          <p:nvPr/>
        </p:nvPicPr>
        <p:blipFill>
          <a:blip r:embed="rId6" cstate="print"/>
          <a:srcRect r="61" b="109"/>
          <a:stretch>
            <a:fillRect/>
          </a:stretch>
        </p:blipFill>
        <p:spPr bwMode="auto">
          <a:xfrm>
            <a:off x="7686000" y="1628800"/>
            <a:ext cx="1458000" cy="153647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30" name="Picture 10" descr="E:\28-OKT-2012\171041.JPG"/>
          <p:cNvPicPr>
            <a:picLocks noChangeAspect="1" noChangeArrowheads="1"/>
          </p:cNvPicPr>
          <p:nvPr/>
        </p:nvPicPr>
        <p:blipFill>
          <a:blip r:embed="rId7" cstate="print"/>
          <a:srcRect r="61" b="17"/>
          <a:stretch>
            <a:fillRect/>
          </a:stretch>
        </p:blipFill>
        <p:spPr bwMode="auto">
          <a:xfrm>
            <a:off x="2987824" y="5157192"/>
            <a:ext cx="1458000" cy="151216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31" name="Picture 11" descr="E:\28-OKT-2012\17104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499992" y="4365104"/>
            <a:ext cx="1530008" cy="143591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32" name="Picture 12" descr="E:\28-OKT-2012\171041.JPG"/>
          <p:cNvPicPr>
            <a:picLocks noChangeAspect="1" noChangeArrowheads="1"/>
          </p:cNvPicPr>
          <p:nvPr/>
        </p:nvPicPr>
        <p:blipFill>
          <a:blip r:embed="rId9" cstate="print"/>
          <a:srcRect r="117" b="68"/>
          <a:stretch>
            <a:fillRect/>
          </a:stretch>
        </p:blipFill>
        <p:spPr bwMode="auto">
          <a:xfrm>
            <a:off x="0" y="5373216"/>
            <a:ext cx="1407456" cy="1296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133" name="Picture 13" descr="E:\22-OKT-2012\221448.JPG"/>
          <p:cNvPicPr>
            <a:picLocks noChangeAspect="1" noChangeArrowheads="1"/>
          </p:cNvPicPr>
          <p:nvPr/>
        </p:nvPicPr>
        <p:blipFill>
          <a:blip r:embed="rId10" cstate="print"/>
          <a:srcRect l="50010" t="33757" r="1409" b="34551"/>
          <a:stretch>
            <a:fillRect/>
          </a:stretch>
        </p:blipFill>
        <p:spPr bwMode="auto">
          <a:xfrm>
            <a:off x="7686000" y="3356992"/>
            <a:ext cx="1458000" cy="14871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 descr="im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520952" cy="2304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0602 L 0.16441 -0.2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1475 -0.26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32396 -0.358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3368 -0.334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7621 -0.092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17326 0.17847 " pathEditMode="relative" ptsTypes="AA">
                                      <p:cBhvr>
                                        <p:cTn id="4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1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9083"/>
            <a:ext cx="85531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ПОМОГИ МНЕ СОБРАТЬ КАРТИНКУ: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643050"/>
            <a:ext cx="3000396" cy="45456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12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24" descr="C:\Documents and Settings\ИРИНА\Рабочий стол\1 ПАЗЛ\пазлы1_01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13176"/>
            <a:ext cx="1728192" cy="15731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65" name="Picture 21" descr="C:\Documents and Settings\ИРИНА\Рабочий стол\1 ПАЗЛ\пазлы1_04.gif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013176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6" name="Picture 22" descr="C:\Documents and Settings\ИРИНА\Рабочий стол\1 ПАЗЛ\пазлы1_05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1944216" cy="165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7" name="Picture 23" descr="C:\Documents and Settings\ИРИНА\Рабочий стол\1 ПАЗЛ\пазлы1_06.gif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085184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70" name="Picture 26" descr="C:\Documents and Settings\ИРИНА\Рабочий стол\1 ПАЗЛ\пазлы1_03.gif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221088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9" name="Picture 25" descr="C:\Documents and Settings\ИРИНА\Рабочий стол\1 ПАЗЛ\пазлы1_0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563888" y="2564904"/>
            <a:ext cx="19442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12" name="Содержимое 27"/>
          <p:cNvGraphicFramePr>
            <a:graphicFrameLocks/>
          </p:cNvGraphicFramePr>
          <p:nvPr/>
        </p:nvGraphicFramePr>
        <p:xfrm>
          <a:off x="1835696" y="980728"/>
          <a:ext cx="5544616" cy="3240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620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24" descr="C:\Documents and Settings\ИРИНА\Рабочий стол\1 ПАЗЛ\пазлы1_01.jpg">
            <a:hlinkClick r:id="" action="ppaction://noaction">
              <a:snd r:embed="rId11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5013176"/>
            <a:ext cx="1728192" cy="15731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65" name="Picture 21" descr="C:\Documents and Settings\ИРИНА\Рабочий стол\1 ПАЗЛ\пазлы1_04.gif">
            <a:hlinkClick r:id="" action="ppaction://noaction">
              <a:snd r:embed="rId11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5013176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6" name="Picture 22" descr="C:\Documents and Settings\ИРИНА\Рабочий стол\1 ПАЗЛ\пазлы1_05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2564904"/>
            <a:ext cx="1944216" cy="165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7" name="Picture 23" descr="C:\Documents and Settings\ИРИНА\Рабочий стол\1 ПАЗЛ\пазлы1_06.gif">
            <a:hlinkClick r:id="" action="ppaction://noaction">
              <a:snd r:embed="rId11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5085184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70" name="Picture 26" descr="C:\Documents and Settings\ИРИНА\Рабочий стол\1 ПАЗЛ\пазлы1_03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4221088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9" name="Picture 25" descr="C:\Documents and Settings\ИРИНА\Рабочий стол\1 ПАЗЛ\пазлы1_02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508104" y="980728"/>
            <a:ext cx="18722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MS90006973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MS900074698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MS900074330[1]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" name="MS900074331[1]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 mute="1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12" name="Содержимое 27"/>
          <p:cNvGraphicFramePr>
            <a:graphicFrameLocks/>
          </p:cNvGraphicFramePr>
          <p:nvPr/>
        </p:nvGraphicFramePr>
        <p:xfrm>
          <a:off x="1835696" y="980728"/>
          <a:ext cx="5544616" cy="3240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620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24" descr="C:\Documents and Settings\ИРИНА\Рабочий стол\1 ПАЗЛ\пазлы1_01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13176"/>
            <a:ext cx="1728192" cy="15731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65" name="Picture 21" descr="C:\Documents and Settings\ИРИНА\Рабочий стол\1 ПАЗЛ\пазлы1_04.gif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013176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6" name="Picture 22" descr="C:\Documents and Settings\ИРИНА\Рабочий стол\1 ПАЗЛ\пазлы1_0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564904"/>
            <a:ext cx="1944216" cy="165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7" name="Picture 23" descr="C:\Documents and Settings\ИРИНА\Рабочий стол\1 ПАЗЛ\пазлы1_06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085184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70" name="Picture 26" descr="C:\Documents and Settings\ИРИНА\Рабочий стол\1 ПАЗЛ\пазлы1_03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980728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9" name="Picture 25" descr="C:\Documents and Settings\ИРИНА\Рабочий стол\1 ПАЗЛ\пазлы1_0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508104" y="2564904"/>
            <a:ext cx="18722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olnyshko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b="-29167"/>
          <a:stretch>
            <a:fillRect/>
          </a:stretch>
        </p:blipFill>
        <p:spPr>
          <a:xfrm>
            <a:off x="5364088" y="0"/>
            <a:ext cx="2376264" cy="2304256"/>
          </a:xfrm>
          <a:prstGeom prst="rect">
            <a:avLst/>
          </a:prstGeom>
          <a:ln>
            <a:noFill/>
          </a:ln>
        </p:spPr>
      </p:pic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5004048" y="2155815"/>
            <a:ext cx="3168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50"/>
          <p:cNvSpPr txBox="1">
            <a:spLocks noChangeArrowheads="1"/>
          </p:cNvSpPr>
          <p:nvPr/>
        </p:nvSpPr>
        <p:spPr bwMode="auto">
          <a:xfrm>
            <a:off x="142844" y="214290"/>
            <a:ext cx="628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НАЧАТЬ ИГРУ:</a:t>
            </a:r>
            <a:endParaRPr kumimoji="0" lang="es-ES" sz="6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" name="Рисунок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5455265"/>
            <a:ext cx="3384376" cy="1402735"/>
          </a:xfrm>
          <a:prstGeom prst="rect">
            <a:avLst/>
          </a:prstGeom>
        </p:spPr>
      </p:pic>
      <p:pic>
        <p:nvPicPr>
          <p:cNvPr id="12" name="Рисунок 11" descr="im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1285860"/>
            <a:ext cx="3143272" cy="476215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</p:cNvPr>
          <p:cNvPicPr>
            <a:picLocks noRot="1" noChangeAspect="1"/>
          </p:cNvPicPr>
          <p:nvPr>
            <a:wavAudioFile r:embed="rId1" name="1"/>
          </p:nvPr>
        </p:nvPicPr>
        <p:blipFill>
          <a:blip r:embed="rId8"/>
          <a:stretch>
            <a:fillRect/>
          </a:stretch>
        </p:blipFill>
        <p:spPr>
          <a:xfrm>
            <a:off x="4429124" y="5857892"/>
            <a:ext cx="693741" cy="693741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12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24" descr="C:\Documents and Settings\ИРИНА\Рабочий стол\1 ПАЗЛ\пазлы1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980728"/>
            <a:ext cx="1728192" cy="15731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65" name="Picture 21" descr="C:\Documents and Settings\ИРИНА\Рабочий стол\1 ПАЗЛ\пазлы1_04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013176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6" name="Picture 22" descr="C:\Documents and Settings\ИРИНА\Рабочий стол\1 ПАЗЛ\пазлы1_0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564904"/>
            <a:ext cx="1944216" cy="165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7" name="Picture 23" descr="C:\Documents and Settings\ИРИНА\Рабочий стол\1 ПАЗЛ\пазлы1_0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564904"/>
            <a:ext cx="1872208" cy="165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70" name="Picture 26" descr="C:\Documents and Settings\ИРИНА\Рабочий стол\1 ПАЗЛ\пазлы1_0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980728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69" name="Picture 25" descr="C:\Documents and Settings\ИРИНА\Рабочий стол\1 ПАЗЛ\пазлы1_0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835696" y="2564904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MS90007433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415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8459"/>
            <a:ext cx="5237406" cy="1143000"/>
          </a:xfrm>
        </p:spPr>
        <p:txBody>
          <a:bodyPr>
            <a:noAutofit/>
          </a:bodyPr>
          <a:lstStyle/>
          <a:p>
            <a:pPr algn="r"/>
            <a:r>
              <a:rPr lang="ru-RU" sz="4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МОЛОДЕЦ!!!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ИРИНА\Рабочий стол\пазлы1.jpg"/>
          <p:cNvPicPr>
            <a:picLocks noChangeAspect="1" noChangeArrowheads="1"/>
          </p:cNvPicPr>
          <p:nvPr/>
        </p:nvPicPr>
        <p:blipFill>
          <a:blip r:embed="rId4" cstate="print"/>
          <a:srcRect b="96"/>
          <a:stretch>
            <a:fillRect/>
          </a:stretch>
        </p:blipFill>
        <p:spPr bwMode="auto">
          <a:xfrm>
            <a:off x="1835696" y="1345693"/>
            <a:ext cx="5599509" cy="38164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215338" y="185736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59" y="4071942"/>
            <a:ext cx="7532341" cy="25306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fontAlgn="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 правильном питании очень важно знать  и режим питания строго соблюдать!</a:t>
            </a:r>
          </a:p>
          <a:p>
            <a:pPr fontAlgn="t"/>
            <a:endParaRPr lang="ru-RU" dirty="0" smtClean="0">
              <a:solidFill>
                <a:srgbClr val="C00000"/>
              </a:solidFill>
            </a:endParaRPr>
          </a:p>
          <a:p>
            <a:pPr fontAlgn="t"/>
            <a:endParaRPr lang="ru-RU" dirty="0" smtClean="0">
              <a:solidFill>
                <a:srgbClr val="C00000"/>
              </a:solidFill>
            </a:endParaRPr>
          </a:p>
          <a:p>
            <a:pPr fontAlgn="t"/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6858016" y="5429264"/>
            <a:ext cx="958855" cy="958855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0"/>
            <a:ext cx="2428892" cy="36798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2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6059016" cy="5145435"/>
          </a:xfrm>
        </p:spPr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G:\22-OKT-2012\221531.JPG"/>
          <p:cNvPicPr>
            <a:picLocks noChangeAspect="1" noChangeArrowheads="1"/>
          </p:cNvPicPr>
          <p:nvPr/>
        </p:nvPicPr>
        <p:blipFill>
          <a:blip r:embed="rId7" cstate="print"/>
          <a:srcRect b="26"/>
          <a:stretch>
            <a:fillRect/>
          </a:stretch>
        </p:blipFill>
        <p:spPr bwMode="auto">
          <a:xfrm>
            <a:off x="1763688" y="0"/>
            <a:ext cx="5689000" cy="40770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1" name="Picture 3" descr="G:\22-OKT-2012\221448.JPG"/>
          <p:cNvPicPr>
            <a:picLocks noChangeAspect="1" noChangeArrowheads="1"/>
          </p:cNvPicPr>
          <p:nvPr/>
        </p:nvPicPr>
        <p:blipFill>
          <a:blip r:embed="rId8" cstate="print"/>
          <a:srcRect r="35"/>
          <a:stretch>
            <a:fillRect/>
          </a:stretch>
        </p:blipFill>
        <p:spPr bwMode="auto">
          <a:xfrm>
            <a:off x="179512" y="3212976"/>
            <a:ext cx="1458000" cy="141381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2" name="Picture 4" descr="G:\22-OKT-2012\221448.JPG"/>
          <p:cNvPicPr>
            <a:picLocks noChangeAspect="1" noChangeArrowheads="1"/>
          </p:cNvPicPr>
          <p:nvPr/>
        </p:nvPicPr>
        <p:blipFill>
          <a:blip r:embed="rId9" cstate="print"/>
          <a:srcRect l="51439" b="69125"/>
          <a:stretch>
            <a:fillRect/>
          </a:stretch>
        </p:blipFill>
        <p:spPr bwMode="auto">
          <a:xfrm>
            <a:off x="1619672" y="5229200"/>
            <a:ext cx="1458000" cy="13786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3" name="Picture 5" descr="G:\22-OKT-2012\221448.JPG"/>
          <p:cNvPicPr>
            <a:picLocks noChangeAspect="1" noChangeArrowheads="1"/>
          </p:cNvPicPr>
          <p:nvPr/>
        </p:nvPicPr>
        <p:blipFill>
          <a:blip r:embed="rId9" cstate="print"/>
          <a:srcRect t="34717" r="51419" b="34551"/>
          <a:stretch>
            <a:fillRect/>
          </a:stretch>
        </p:blipFill>
        <p:spPr bwMode="auto">
          <a:xfrm>
            <a:off x="3131840" y="4653136"/>
            <a:ext cx="1458000" cy="14401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4" name="Picture 6" descr="G:\22-OKT-2012\221448.JPG"/>
          <p:cNvPicPr>
            <a:picLocks noChangeAspect="1" noChangeArrowheads="1"/>
          </p:cNvPicPr>
          <p:nvPr/>
        </p:nvPicPr>
        <p:blipFill>
          <a:blip r:embed="rId9" cstate="print"/>
          <a:srcRect l="50010" t="33757" r="1409" b="34551"/>
          <a:stretch>
            <a:fillRect/>
          </a:stretch>
        </p:blipFill>
        <p:spPr bwMode="auto">
          <a:xfrm>
            <a:off x="6084168" y="4365104"/>
            <a:ext cx="1458000" cy="14401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5" name="Picture 7" descr="G:\22-OKT-2012\221448.JPG"/>
          <p:cNvPicPr>
            <a:picLocks noChangeAspect="1" noChangeArrowheads="1"/>
          </p:cNvPicPr>
          <p:nvPr/>
        </p:nvPicPr>
        <p:blipFill>
          <a:blip r:embed="rId10" cstate="print"/>
          <a:srcRect r="80"/>
          <a:stretch>
            <a:fillRect/>
          </a:stretch>
        </p:blipFill>
        <p:spPr bwMode="auto">
          <a:xfrm>
            <a:off x="7686000" y="0"/>
            <a:ext cx="1458000" cy="148478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6" name="Picture 8" descr="G:\22-OKT-2012\221448.JPG"/>
          <p:cNvPicPr>
            <a:picLocks noChangeAspect="1" noChangeArrowheads="1"/>
          </p:cNvPicPr>
          <p:nvPr/>
        </p:nvPicPr>
        <p:blipFill>
          <a:blip r:embed="rId9" cstate="print"/>
          <a:srcRect l="50010" t="68331" r="1409"/>
          <a:stretch>
            <a:fillRect/>
          </a:stretch>
        </p:blipFill>
        <p:spPr bwMode="auto">
          <a:xfrm>
            <a:off x="7686000" y="3645024"/>
            <a:ext cx="1458000" cy="14401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7" name="Picture 9" descr="G:\22-OKT-2012\221943.JPG"/>
          <p:cNvPicPr>
            <a:picLocks noChangeAspect="1" noChangeArrowheads="1"/>
          </p:cNvPicPr>
          <p:nvPr/>
        </p:nvPicPr>
        <p:blipFill>
          <a:blip r:embed="rId11" cstate="print"/>
          <a:srcRect r="70"/>
          <a:stretch>
            <a:fillRect/>
          </a:stretch>
        </p:blipFill>
        <p:spPr bwMode="auto">
          <a:xfrm>
            <a:off x="179512" y="4797152"/>
            <a:ext cx="1458000" cy="141511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79" name="Picture 11" descr="G:\22-OKT-2012\222033.JPG"/>
          <p:cNvPicPr>
            <a:picLocks noChangeAspect="1" noChangeArrowheads="1"/>
          </p:cNvPicPr>
          <p:nvPr/>
        </p:nvPicPr>
        <p:blipFill>
          <a:blip r:embed="rId12" cstate="print"/>
          <a:srcRect r="90" b="45"/>
          <a:stretch>
            <a:fillRect/>
          </a:stretch>
        </p:blipFill>
        <p:spPr bwMode="auto">
          <a:xfrm>
            <a:off x="4644008" y="5229200"/>
            <a:ext cx="1458000" cy="14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80" name="Picture 12" descr="G:\28-OKT-2012\194106.JPG"/>
          <p:cNvPicPr>
            <a:picLocks noChangeAspect="1" noChangeArrowheads="1"/>
          </p:cNvPicPr>
          <p:nvPr/>
        </p:nvPicPr>
        <p:blipFill>
          <a:blip r:embed="rId13" cstate="print"/>
          <a:srcRect r="35"/>
          <a:stretch>
            <a:fillRect/>
          </a:stretch>
        </p:blipFill>
        <p:spPr bwMode="auto">
          <a:xfrm>
            <a:off x="7686000" y="1772816"/>
            <a:ext cx="1458000" cy="146459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181" name="Picture 13" descr="G:\28-OKT-2012\194106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7613992" y="5229200"/>
            <a:ext cx="1530008" cy="143989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подум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24528" y="2348880"/>
            <a:ext cx="609600" cy="609600"/>
          </a:xfrm>
          <a:prstGeom prst="rect">
            <a:avLst/>
          </a:prstGeom>
        </p:spPr>
      </p:pic>
      <p:pic>
        <p:nvPicPr>
          <p:cNvPr id="16" name="подум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24528" y="2708920"/>
            <a:ext cx="609600" cy="609600"/>
          </a:xfrm>
          <a:prstGeom prst="rect">
            <a:avLst/>
          </a:prstGeom>
        </p:spPr>
      </p:pic>
      <p:pic>
        <p:nvPicPr>
          <p:cNvPr id="17" name="подум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24528" y="2924944"/>
            <a:ext cx="609600" cy="609600"/>
          </a:xfrm>
          <a:prstGeom prst="rect">
            <a:avLst/>
          </a:prstGeom>
        </p:spPr>
      </p:pic>
      <p:pic>
        <p:nvPicPr>
          <p:cNvPr id="18" name="подум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144000" y="3140968"/>
            <a:ext cx="609600" cy="609600"/>
          </a:xfrm>
          <a:prstGeom prst="rect">
            <a:avLst/>
          </a:prstGeom>
        </p:spPr>
      </p:pic>
      <p:pic>
        <p:nvPicPr>
          <p:cNvPr id="4" name="Записанный звук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446452" y="3772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6545 -0.28356 " pathEditMode="relative" ptsTypes="AA">
                                      <p:cBhvr>
                                        <p:cTn id="8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00782 -0.357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566 -0.2784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32396 -0.2395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L -0.17326 -0.13634 " pathEditMode="relative" ptsTypes="AA">
                                      <p:cBhvr>
                                        <p:cTn id="10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17326 0.17848 " pathEditMode="relative" ptsTypes="AA">
                                      <p:cBhvr>
                                        <p:cTn id="10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636" y="188640"/>
            <a:ext cx="85531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ПОМОГИ МНЕ СОБРАТЬ КАРТИНКУ:</a:t>
            </a:r>
            <a:endParaRPr lang="ru-RU" sz="3200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pic>
        <p:nvPicPr>
          <p:cNvPr id="7" name="Записанный звук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18242" y="2348880"/>
            <a:ext cx="609600" cy="609600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1214422"/>
            <a:ext cx="3571900" cy="54115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r"/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54" name="Picture 10" descr="C:\Documents and Settings\ИРИНА\Рабочий стол\2 ПАЗЛ\пазлы2_03.gif">
            <a:hlinkClick r:id="" action="ppaction://noaction">
              <a:snd r:embed="rId3" name="whoosh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t="16666" r="2564" b="2381"/>
          <a:stretch>
            <a:fillRect/>
          </a:stretch>
        </p:blipFill>
        <p:spPr bwMode="auto">
          <a:xfrm>
            <a:off x="7164288" y="3284984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5" name="Picture 11" descr="C:\Documents and Settings\ИРИНА\Рабочий стол\2 ПАЗЛ\пазлы2_04.gif"/>
          <p:cNvPicPr>
            <a:picLocks noChangeAspect="1" noChangeArrowheads="1"/>
          </p:cNvPicPr>
          <p:nvPr/>
        </p:nvPicPr>
        <p:blipFill>
          <a:blip r:embed="rId5" cstate="print"/>
          <a:srcRect l="4000" b="5237"/>
          <a:stretch>
            <a:fillRect/>
          </a:stretch>
        </p:blipFill>
        <p:spPr bwMode="auto">
          <a:xfrm>
            <a:off x="1835696" y="2564904"/>
            <a:ext cx="1728192" cy="16047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6" name="Picture 12" descr="C:\Documents and Settings\ИРИНА\Рабочий стол\2 ПАЗЛ\пазлы2_05.gif">
            <a:hlinkClick r:id="" action="ppaction://noaction">
              <a:snd r:embed="rId3" name="whoosh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b="5414"/>
          <a:stretch>
            <a:fillRect/>
          </a:stretch>
        </p:blipFill>
        <p:spPr bwMode="auto">
          <a:xfrm>
            <a:off x="6732240" y="4941168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7" name="Picture 13" descr="C:\Documents and Settings\ИРИНА\Рабочий стол\2 ПАЗЛ\пазлы2_06.gif">
            <a:hlinkClick r:id="" action="ppaction://noaction">
              <a:snd r:embed="rId3" name="whoosh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b="4348"/>
          <a:stretch>
            <a:fillRect/>
          </a:stretch>
        </p:blipFill>
        <p:spPr bwMode="auto">
          <a:xfrm>
            <a:off x="4644008" y="5013176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2" name="Picture 8" descr="C:\Documents and Settings\ИРИНА\Рабочий стол\2 ПАЗЛ\пазлы2_01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3846" t="2941"/>
          <a:stretch>
            <a:fillRect/>
          </a:stretch>
        </p:blipFill>
        <p:spPr bwMode="auto">
          <a:xfrm>
            <a:off x="2555776" y="5013176"/>
            <a:ext cx="1800200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3" name="Picture 9" descr="C:\Documents and Settings\ИРИНА\Рабочий стол\2 ПАЗЛ\пазлы2_02.gif">
            <a:hlinkClick r:id="" action="ppaction://noaction">
              <a:snd r:embed="rId3" name="whoosh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t="2941"/>
          <a:stretch>
            <a:fillRect/>
          </a:stretch>
        </p:blipFill>
        <p:spPr bwMode="auto">
          <a:xfrm>
            <a:off x="251520" y="4869160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835696" y="980728"/>
            <a:ext cx="172819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55" name="Picture 11" descr="C:\Documents and Settings\ИРИНА\Рабочий стол\2 ПАЗЛ\пазлы2_04.gif"/>
          <p:cNvPicPr>
            <a:picLocks noChangeAspect="1" noChangeArrowheads="1"/>
          </p:cNvPicPr>
          <p:nvPr/>
        </p:nvPicPr>
        <p:blipFill>
          <a:blip r:embed="rId5" cstate="print"/>
          <a:srcRect l="4000" b="5237"/>
          <a:stretch>
            <a:fillRect/>
          </a:stretch>
        </p:blipFill>
        <p:spPr bwMode="auto">
          <a:xfrm>
            <a:off x="1835696" y="2564904"/>
            <a:ext cx="1728192" cy="16047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6" name="Picture 12" descr="C:\Documents and Settings\ИРИНА\Рабочий стол\2 ПАЗЛ\пазлы2_05.gif">
            <a:hlinkClick r:id="" action="ppaction://noaction">
              <a:snd r:embed="rId6" name="whoosh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b="5414"/>
          <a:stretch>
            <a:fillRect/>
          </a:stretch>
        </p:blipFill>
        <p:spPr bwMode="auto">
          <a:xfrm>
            <a:off x="6732240" y="4941168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7" name="Picture 13" descr="C:\Documents and Settings\ИРИНА\Рабочий стол\2 ПАЗЛ\пазлы2_06.gif">
            <a:hlinkClick r:id="" action="ppaction://noaction">
              <a:snd r:embed="rId6" name="whoosh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b="4348"/>
          <a:stretch>
            <a:fillRect/>
          </a:stretch>
        </p:blipFill>
        <p:spPr bwMode="auto">
          <a:xfrm>
            <a:off x="4644008" y="5013176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2" name="Picture 8" descr="C:\Documents and Settings\ИРИНА\Рабочий стол\2 ПАЗЛ\пазлы2_01.gif"/>
          <p:cNvPicPr>
            <a:picLocks noChangeAspect="1" noChangeArrowheads="1"/>
          </p:cNvPicPr>
          <p:nvPr/>
        </p:nvPicPr>
        <p:blipFill>
          <a:blip r:embed="rId9" cstate="print"/>
          <a:srcRect l="7692" t="2941"/>
          <a:stretch>
            <a:fillRect/>
          </a:stretch>
        </p:blipFill>
        <p:spPr bwMode="auto">
          <a:xfrm>
            <a:off x="1835696" y="980728"/>
            <a:ext cx="1728192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3" name="Picture 9" descr="C:\Documents and Settings\ИРИНА\Рабочий стол\2 ПАЗЛ\пазлы2_02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t="2941"/>
          <a:stretch>
            <a:fillRect/>
          </a:stretch>
        </p:blipFill>
        <p:spPr bwMode="auto">
          <a:xfrm>
            <a:off x="251520" y="4869160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4" name="Picture 10" descr="C:\Documents and Settings\ИРИНА\Рабочий стол\2 ПАЗЛ\пазлы2_03.gif">
            <a:hlinkClick r:id="" action="ppaction://noaction">
              <a:snd r:embed="rId6" name="whoosh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 t="16666" r="2564" b="2381"/>
          <a:stretch>
            <a:fillRect/>
          </a:stretch>
        </p:blipFill>
        <p:spPr bwMode="auto">
          <a:xfrm>
            <a:off x="2483768" y="4797152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563888" y="980728"/>
            <a:ext cx="19442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MS90007433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324528" y="2514600"/>
            <a:ext cx="609600" cy="6096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62000" y="-6999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</a:pPr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54" name="Picture 10" descr="C:\Documents and Settings\ИРИНА\Рабочий стол\2 ПАЗЛ\пазлы2_03.gif">
            <a:hlinkClick r:id="" action="ppaction://noaction">
              <a:snd r:embed="rId5" name="whoosh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t="16666" r="2564" b="2381"/>
          <a:stretch>
            <a:fillRect/>
          </a:stretch>
        </p:blipFill>
        <p:spPr bwMode="auto">
          <a:xfrm>
            <a:off x="2483768" y="5013176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5" name="Picture 11" descr="C:\Documents and Settings\ИРИНА\Рабочий стол\2 ПАЗЛ\пазлы2_04.gif"/>
          <p:cNvPicPr>
            <a:picLocks noChangeAspect="1" noChangeArrowheads="1"/>
          </p:cNvPicPr>
          <p:nvPr/>
        </p:nvPicPr>
        <p:blipFill>
          <a:blip r:embed="rId7" cstate="print"/>
          <a:srcRect l="4000" b="5237"/>
          <a:stretch>
            <a:fillRect/>
          </a:stretch>
        </p:blipFill>
        <p:spPr bwMode="auto">
          <a:xfrm>
            <a:off x="1835696" y="2564904"/>
            <a:ext cx="1728192" cy="16047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6" name="Picture 12" descr="C:\Documents and Settings\ИРИНА\Рабочий стол\2 ПАЗЛ\пазлы2_05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b="5414"/>
          <a:stretch>
            <a:fillRect/>
          </a:stretch>
        </p:blipFill>
        <p:spPr bwMode="auto">
          <a:xfrm>
            <a:off x="6732240" y="4941168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7" name="Picture 13" descr="C:\Documents and Settings\ИРИНА\Рабочий стол\2 ПАЗЛ\пазлы2_06.gif">
            <a:hlinkClick r:id="" action="ppaction://noaction">
              <a:snd r:embed="rId5" name="whoosh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b="4348"/>
          <a:stretch>
            <a:fillRect/>
          </a:stretch>
        </p:blipFill>
        <p:spPr bwMode="auto">
          <a:xfrm>
            <a:off x="4644008" y="5013176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2" name="Picture 8" descr="C:\Documents and Settings\ИРИНА\Рабочий стол\2 ПАЗЛ\пазлы2_01.gif"/>
          <p:cNvPicPr>
            <a:picLocks noChangeAspect="1" noChangeArrowheads="1"/>
          </p:cNvPicPr>
          <p:nvPr/>
        </p:nvPicPr>
        <p:blipFill>
          <a:blip r:embed="rId11" cstate="print"/>
          <a:srcRect l="7692" t="2941"/>
          <a:stretch>
            <a:fillRect/>
          </a:stretch>
        </p:blipFill>
        <p:spPr bwMode="auto">
          <a:xfrm>
            <a:off x="1835696" y="980728"/>
            <a:ext cx="1728192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3" name="Picture 9" descr="C:\Documents and Settings\ИРИНА\Рабочий стол\2 ПАЗЛ\пазлы2_02.gif"/>
          <p:cNvPicPr>
            <a:picLocks noChangeAspect="1" noChangeArrowheads="1"/>
          </p:cNvPicPr>
          <p:nvPr/>
        </p:nvPicPr>
        <p:blipFill>
          <a:blip r:embed="rId12" cstate="print"/>
          <a:srcRect t="2941"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563888" y="2564904"/>
            <a:ext cx="19442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MS90007433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144000" y="28278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</a:pPr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54" name="Picture 10" descr="C:\Documents and Settings\ИРИНА\Рабочий стол\2 ПАЗЛ\пазлы2_03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t="16666" r="2564" b="2381"/>
          <a:stretch>
            <a:fillRect/>
          </a:stretch>
        </p:blipFill>
        <p:spPr bwMode="auto">
          <a:xfrm>
            <a:off x="3995936" y="4869160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5" name="Picture 11" descr="C:\Documents and Settings\ИРИНА\Рабочий стол\2 ПАЗЛ\пазлы2_04.gif"/>
          <p:cNvPicPr>
            <a:picLocks noChangeAspect="1" noChangeArrowheads="1"/>
          </p:cNvPicPr>
          <p:nvPr/>
        </p:nvPicPr>
        <p:blipFill>
          <a:blip r:embed="rId5" cstate="print"/>
          <a:srcRect l="4000" b="5237"/>
          <a:stretch>
            <a:fillRect/>
          </a:stretch>
        </p:blipFill>
        <p:spPr bwMode="auto">
          <a:xfrm>
            <a:off x="1835696" y="2564904"/>
            <a:ext cx="1728192" cy="16047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6" name="Picture 12" descr="C:\Documents and Settings\ИРИНА\Рабочий стол\2 ПАЗЛ\пазлы2_05.gif"/>
          <p:cNvPicPr>
            <a:picLocks noChangeAspect="1" noChangeArrowheads="1"/>
          </p:cNvPicPr>
          <p:nvPr/>
        </p:nvPicPr>
        <p:blipFill>
          <a:blip r:embed="rId6" cstate="print"/>
          <a:srcRect b="5414"/>
          <a:stretch>
            <a:fillRect/>
          </a:stretch>
        </p:blipFill>
        <p:spPr bwMode="auto">
          <a:xfrm>
            <a:off x="3563888" y="2564904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7" name="Picture 13" descr="C:\Documents and Settings\ИРИНА\Рабочий стол\2 ПАЗЛ\пазлы2_06.gif">
            <a:hlinkClick r:id="" action="ppaction://noaction">
              <a:snd r:embed="rId7" name="whoosh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b="4348"/>
          <a:stretch>
            <a:fillRect/>
          </a:stretch>
        </p:blipFill>
        <p:spPr bwMode="auto">
          <a:xfrm>
            <a:off x="1619672" y="4797152"/>
            <a:ext cx="1872208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2" name="Picture 8" descr="C:\Documents and Settings\ИРИНА\Рабочий стол\2 ПАЗЛ\пазлы2_01.gif"/>
          <p:cNvPicPr>
            <a:picLocks noChangeAspect="1" noChangeArrowheads="1"/>
          </p:cNvPicPr>
          <p:nvPr/>
        </p:nvPicPr>
        <p:blipFill>
          <a:blip r:embed="rId9" cstate="print"/>
          <a:srcRect l="3846" t="2941"/>
          <a:stretch>
            <a:fillRect/>
          </a:stretch>
        </p:blipFill>
        <p:spPr bwMode="auto">
          <a:xfrm>
            <a:off x="1835696" y="980728"/>
            <a:ext cx="1728192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6153" name="Picture 9" descr="C:\Documents and Settings\ИРИНА\Рабочий стол\2 ПАЗЛ\пазлы2_02.gif"/>
          <p:cNvPicPr>
            <a:picLocks noChangeAspect="1" noChangeArrowheads="1"/>
          </p:cNvPicPr>
          <p:nvPr/>
        </p:nvPicPr>
        <p:blipFill>
          <a:blip r:embed="rId10" cstate="print"/>
          <a:srcRect t="2941"/>
          <a:stretch>
            <a:fillRect/>
          </a:stretch>
        </p:blipFill>
        <p:spPr bwMode="auto">
          <a:xfrm>
            <a:off x="3563888" y="980728"/>
            <a:ext cx="1944216" cy="15841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508104" y="980728"/>
            <a:ext cx="187220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15952" y="98459"/>
            <a:ext cx="4464496" cy="1143000"/>
          </a:xfrm>
        </p:spPr>
        <p:txBody>
          <a:bodyPr>
            <a:noAutofit/>
          </a:bodyPr>
          <a:lstStyle/>
          <a:p>
            <a:pPr algn="r"/>
            <a:r>
              <a:rPr lang="ru-RU" sz="4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МОЛОДЕЦ!!!</a:t>
            </a:r>
            <a:endParaRPr lang="ru-RU" sz="4800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ИРИНА\Рабочий стол\пазлы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9136" y="1107976"/>
            <a:ext cx="6192688" cy="403244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358082" y="5357826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5472608" cy="838200"/>
          </a:xfrm>
        </p:spPr>
        <p:txBody>
          <a:bodyPr>
            <a:normAutofit/>
          </a:bodyPr>
          <a:lstStyle/>
          <a:p>
            <a:pPr algn="l"/>
            <a:r>
              <a:rPr lang="ru-RU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игры:</a:t>
            </a:r>
            <a:endParaRPr lang="ru-RU" b="1" cap="none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9"/>
            <a:ext cx="8686800" cy="165618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Познакомить детей с правилами личной гигиены;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Учить  правильно и  бережно относиться к своему здоровью.</a:t>
            </a:r>
          </a:p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3140968"/>
            <a:ext cx="7848872" cy="2160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72798" y="2425198"/>
            <a:ext cx="3853092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3143248"/>
            <a:ext cx="86868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800" dirty="0" smtClean="0">
                <a:latin typeface="Bookman Old Style" panose="02050604050505020204" pitchFamily="18" charset="0"/>
                <a:cs typeface="+mn-cs"/>
              </a:rPr>
              <a:t>Продолжать знакомить детей со здоровым образом жизни через интерактивную игру;</a:t>
            </a:r>
            <a:endParaRPr lang="ru-RU" sz="2800" dirty="0">
              <a:latin typeface="Bookman Old Style" panose="02050604050505020204" pitchFamily="18" charset="0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800" dirty="0" smtClean="0">
                <a:latin typeface="Bookman Old Style" panose="02050604050505020204" pitchFamily="18" charset="0"/>
                <a:cs typeface="+mn-cs"/>
              </a:rPr>
              <a:t>Развивать логическое мышление, память, внимание;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800" dirty="0" smtClean="0">
                <a:latin typeface="Bookman Old Style" panose="02050604050505020204" pitchFamily="18" charset="0"/>
                <a:cs typeface="+mn-cs"/>
              </a:rPr>
              <a:t>Воспитывать бережное отношение к своему здоровью.</a:t>
            </a:r>
            <a:endParaRPr lang="ru-RU" sz="2800" dirty="0"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>
            <a:off x="7668344" y="6095634"/>
            <a:ext cx="1475656" cy="8119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ИРИНА\Мои документы\Downloads\8c2d4c24bc0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solnyshko.gif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-15152" r="-9091" b="-29167"/>
          <a:stretch>
            <a:fillRect/>
          </a:stretch>
        </p:blipFill>
        <p:spPr>
          <a:xfrm>
            <a:off x="5220072" y="0"/>
            <a:ext cx="2952328" cy="2304256"/>
          </a:xfrm>
          <a:prstGeom prst="rect">
            <a:avLst/>
          </a:prstGeom>
          <a:ln>
            <a:noFill/>
          </a:ln>
        </p:spPr>
      </p:pic>
      <p:sp>
        <p:nvSpPr>
          <p:cNvPr id="10" name="Rectangle 150"/>
          <p:cNvSpPr txBox="1">
            <a:spLocks noChangeArrowheads="1"/>
          </p:cNvSpPr>
          <p:nvPr/>
        </p:nvSpPr>
        <p:spPr bwMode="auto">
          <a:xfrm>
            <a:off x="5220072" y="1687116"/>
            <a:ext cx="3168352" cy="7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ЗАКОНЧИТЬ ИГРУ: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11" name="Rectangle 150"/>
          <p:cNvSpPr txBox="1">
            <a:spLocks noChangeArrowheads="1"/>
          </p:cNvSpPr>
          <p:nvPr/>
        </p:nvSpPr>
        <p:spPr bwMode="auto">
          <a:xfrm>
            <a:off x="1115616" y="5373216"/>
            <a:ext cx="467083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ИГРАТЬ ЕЩЕ РАЗ: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ru-RU" sz="4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Правила игры:</a:t>
            </a:r>
            <a:endParaRPr lang="ru-RU" sz="44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760640" cy="4741987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Привет, дружок! Меня зовут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Олимпийский Мишка.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мы отправимся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нас будут ждать необычные задания. Ты готов?</a:t>
            </a:r>
          </a:p>
          <a:p>
            <a:pPr marL="0" lvl="0" indent="0" algn="ctr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нажми смелее на стрелку!</a:t>
            </a:r>
          </a:p>
          <a:p>
            <a:endParaRPr lang="ru-RU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668344" y="6095634"/>
            <a:ext cx="1475656" cy="8119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841145"/>
            <a:ext cx="2286016" cy="3463383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5"/>
          <a:stretch>
            <a:fillRect/>
          </a:stretch>
        </p:blipFill>
        <p:spPr>
          <a:xfrm>
            <a:off x="6572264" y="4500570"/>
            <a:ext cx="1050931" cy="10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8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558" y="404664"/>
            <a:ext cx="8229600" cy="778098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>ЗДОРОВЫЙ СОН: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020666" cy="4518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Всем пора ложиться спать, ждет уютная кровать.</a:t>
            </a:r>
          </a:p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Мама с папою зевают,</a:t>
            </a:r>
          </a:p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рот ладошкой прикрывают.</a:t>
            </a:r>
          </a:p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Выключают верхний свет, мне причин бояться нет!</a:t>
            </a:r>
          </a:p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Посажу в дверях щенка, вход пусть стережет пока.</a:t>
            </a:r>
          </a:p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Мишка, зайка на ночь спать</a:t>
            </a:r>
          </a:p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улеглись в мою кровать.</a:t>
            </a:r>
          </a:p>
          <a:p>
            <a:pPr algn="ctr">
              <a:buNone/>
            </a:pP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Спят уже все, лишь я не сплю, темноту я стерегу.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7786710" y="5643578"/>
            <a:ext cx="979493" cy="9794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92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2-OKT-2012\221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"/>
          <a:stretch>
            <a:fillRect/>
          </a:stretch>
        </p:blipFill>
        <p:spPr bwMode="auto">
          <a:xfrm>
            <a:off x="1763688" y="116632"/>
            <a:ext cx="5688632" cy="424847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2" name="Picture 4" descr="E:\22-OKT-2012\мальчик с цветочком.JPG"/>
          <p:cNvPicPr>
            <a:picLocks noChangeAspect="1" noChangeArrowheads="1"/>
          </p:cNvPicPr>
          <p:nvPr/>
        </p:nvPicPr>
        <p:blipFill>
          <a:blip r:embed="rId3" cstate="print"/>
          <a:srcRect r="133" b="74"/>
          <a:stretch>
            <a:fillRect/>
          </a:stretch>
        </p:blipFill>
        <p:spPr bwMode="auto">
          <a:xfrm>
            <a:off x="3275856" y="5373216"/>
            <a:ext cx="1457542" cy="1296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53" name="Picture 5" descr="E:\22-OKT-2012\221315.JPG"/>
          <p:cNvPicPr>
            <a:picLocks noChangeAspect="1" noChangeArrowheads="1"/>
          </p:cNvPicPr>
          <p:nvPr/>
        </p:nvPicPr>
        <p:blipFill>
          <a:blip r:embed="rId4" cstate="print"/>
          <a:srcRect r="12" b="29"/>
          <a:stretch>
            <a:fillRect/>
          </a:stretch>
        </p:blipFill>
        <p:spPr bwMode="auto">
          <a:xfrm>
            <a:off x="7740352" y="4725144"/>
            <a:ext cx="1296144" cy="12961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54" name="Picture 6" descr="E:\22-OKT-2012\221315.JPG"/>
          <p:cNvPicPr>
            <a:picLocks noChangeAspect="1" noChangeArrowheads="1"/>
          </p:cNvPicPr>
          <p:nvPr/>
        </p:nvPicPr>
        <p:blipFill>
          <a:blip r:embed="rId5" cstate="print"/>
          <a:srcRect r="12" b="158"/>
          <a:stretch>
            <a:fillRect/>
          </a:stretch>
        </p:blipFill>
        <p:spPr bwMode="auto">
          <a:xfrm>
            <a:off x="179512" y="2996952"/>
            <a:ext cx="1368152" cy="150779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55" name="Picture 7" descr="E:\22-OKT-2012\22131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536" y="5445224"/>
            <a:ext cx="1368152" cy="129614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56" name="Picture 8" descr="E:\22-OKT-2012\221315.JPG"/>
          <p:cNvPicPr>
            <a:picLocks noChangeAspect="1" noChangeArrowheads="1"/>
          </p:cNvPicPr>
          <p:nvPr/>
        </p:nvPicPr>
        <p:blipFill>
          <a:blip r:embed="rId7" cstate="print"/>
          <a:srcRect r="61"/>
          <a:stretch>
            <a:fillRect/>
          </a:stretch>
        </p:blipFill>
        <p:spPr bwMode="auto">
          <a:xfrm>
            <a:off x="7668344" y="116632"/>
            <a:ext cx="1296144" cy="14401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57" name="Picture 9" descr="E:\22-OKT-2012\222033.JPG"/>
          <p:cNvPicPr>
            <a:picLocks noChangeAspect="1" noChangeArrowheads="1"/>
          </p:cNvPicPr>
          <p:nvPr/>
        </p:nvPicPr>
        <p:blipFill>
          <a:blip r:embed="rId8" cstate="print"/>
          <a:srcRect r="82" b="28"/>
          <a:stretch>
            <a:fillRect/>
          </a:stretch>
        </p:blipFill>
        <p:spPr bwMode="auto">
          <a:xfrm>
            <a:off x="4788024" y="4797152"/>
            <a:ext cx="1296000" cy="122194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58" name="Picture 10" descr="E:\22-OKT-2012\222033.JPG"/>
          <p:cNvPicPr>
            <a:picLocks noChangeAspect="1" noChangeArrowheads="1"/>
          </p:cNvPicPr>
          <p:nvPr/>
        </p:nvPicPr>
        <p:blipFill>
          <a:blip r:embed="rId9" cstate="print"/>
          <a:srcRect r="17" b="84"/>
          <a:stretch>
            <a:fillRect/>
          </a:stretch>
        </p:blipFill>
        <p:spPr bwMode="auto">
          <a:xfrm>
            <a:off x="7668344" y="2492896"/>
            <a:ext cx="1341604" cy="1296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60" name="Picture 12" descr="E:\28-OKT-2012\152548.JPG"/>
          <p:cNvPicPr>
            <a:picLocks noChangeAspect="1" noChangeArrowheads="1"/>
          </p:cNvPicPr>
          <p:nvPr/>
        </p:nvPicPr>
        <p:blipFill>
          <a:blip r:embed="rId10" cstate="print"/>
          <a:srcRect b="64"/>
          <a:stretch>
            <a:fillRect/>
          </a:stretch>
        </p:blipFill>
        <p:spPr bwMode="auto">
          <a:xfrm>
            <a:off x="6228184" y="5445224"/>
            <a:ext cx="1440000" cy="1296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61" name="Picture 13" descr="E:\28-OKT-2012\152548.JPG"/>
          <p:cNvPicPr>
            <a:picLocks noChangeAspect="1" noChangeArrowheads="1"/>
          </p:cNvPicPr>
          <p:nvPr/>
        </p:nvPicPr>
        <p:blipFill>
          <a:blip r:embed="rId11" cstate="print"/>
          <a:srcRect r="17" b="88"/>
          <a:stretch>
            <a:fillRect/>
          </a:stretch>
        </p:blipFill>
        <p:spPr bwMode="auto">
          <a:xfrm>
            <a:off x="1907704" y="4725144"/>
            <a:ext cx="1341604" cy="1296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Рисунок 19" descr="ima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520952" cy="2304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532 L 0.14566 -0.35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0781 -0.33611 " pathEditMode="relative" ptsTypes="AA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4.07407E-6 L -0.17309 -0.346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17326 -0.24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6545 0.19954 " pathEditMode="relative" ptsTypes="AA">
                                      <p:cBhvr>
                                        <p:cTn id="3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17327 -0.2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7756" y="188640"/>
            <a:ext cx="85531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ПОМОГИ МНЕ СОБРАТЬ КАРТИНКУ:</a:t>
            </a:r>
            <a:endParaRPr lang="ru-RU" sz="32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571612"/>
            <a:ext cx="3117930" cy="4723758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6929454" y="3143248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-38636"/>
            <a:ext cx="8964488" cy="1052736"/>
          </a:xfrm>
        </p:spPr>
        <p:txBody>
          <a:bodyPr/>
          <a:lstStyle/>
          <a:p>
            <a:pPr algn="r"/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1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C:\Documents and Settings\ИРИНА\Рабочий стол\4 ПАЗЛ\пазлы4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835696" y="2564904"/>
            <a:ext cx="1728192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980728"/>
            <a:ext cx="194421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980728"/>
            <a:ext cx="187220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980728"/>
            <a:ext cx="1728192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564904"/>
            <a:ext cx="1872208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ИРИНА\Рабочий стол\4 ПАЗЛ\пазлы4_01.jpg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068960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9" name="Picture 7" descr="C:\Documents and Settings\ИРИНА\Рабочий стол\4 ПАЗЛ\пазлы4_06.jpg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Documents and Settings\ИРИНА\Рабочий стол\4 ПАЗЛ\пазлы4_02.jpg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09120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C:\Documents and Settings\ИРИНА\Рабочий стол\4 ПАЗЛ\пазлы4_03.jpg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17032"/>
            <a:ext cx="1728192" cy="15934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7" name="Picture 5" descr="C:\Documents and Settings\ИРИНА\Рабочий стол\4 ПАЗЛ\пазлы4_04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5085184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563888" y="980728"/>
            <a:ext cx="1944216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980728"/>
            <a:ext cx="187220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ima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357166"/>
            <a:ext cx="1520952" cy="2304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</p:spPr>
        <p:txBody>
          <a:bodyPr/>
          <a:lstStyle/>
          <a:p>
            <a:pPr algn="r"/>
            <a:r>
              <a:rPr lang="ru-RU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СОБЕРИ КАРТИНКУ:</a:t>
            </a:r>
            <a:endParaRPr lang="ru-RU" b="1" dirty="0">
              <a:solidFill>
                <a:srgbClr val="003399"/>
              </a:solidFill>
            </a:endParaRPr>
          </a:p>
        </p:txBody>
      </p:sp>
      <p:graphicFrame>
        <p:nvGraphicFramePr>
          <p:cNvPr id="11" name="Содержимое 27"/>
          <p:cNvGraphicFramePr>
            <a:graphicFrameLocks/>
          </p:cNvGraphicFramePr>
          <p:nvPr/>
        </p:nvGraphicFramePr>
        <p:xfrm>
          <a:off x="1835696" y="980728"/>
          <a:ext cx="5544616" cy="316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8560"/>
                <a:gridCol w="1898028"/>
                <a:gridCol w="189802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C:\Documents and Settings\ИРИНА\Рабочий стол\4 ПАЗЛ\пазлы4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508104" y="2564904"/>
            <a:ext cx="1872208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ИРИНА\Рабочий стол\4 ПАЗЛ\пазлы4_01.jpg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140968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Documents and Settings\ИРИНА\Рабочий стол\4 ПАЗЛ\пазлы4_0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013176"/>
            <a:ext cx="1944216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C:\Documents and Settings\ИРИНА\Рабочий стол\4 ПАЗЛ\пазлы4_03.jpg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013176"/>
            <a:ext cx="1872208" cy="15934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563888" y="980728"/>
            <a:ext cx="1944216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C:\Documents and Settings\ИРИНА\Рабочий стол\4 ПАЗЛ\пазлы4_06.jpg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013176"/>
            <a:ext cx="1872208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Picture 5" descr="C:\Documents and Settings\ИРИНА\Рабочий стол\4 ПАЗЛ\пазлы4_0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2564904"/>
            <a:ext cx="1728192" cy="15841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im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520952" cy="2304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7b1946cc8c31fc08a3b116e2f3a6ad47fb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6554</TotalTime>
  <Words>345</Words>
  <Application>Microsoft Office PowerPoint</Application>
  <PresentationFormat>Экран (4:3)</PresentationFormat>
  <Paragraphs>176</Paragraphs>
  <Slides>30</Slides>
  <Notes>16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Презентация PowerPoint</vt:lpstr>
      <vt:lpstr>Презентация PowerPoint</vt:lpstr>
      <vt:lpstr>Цели игры:</vt:lpstr>
      <vt:lpstr>Правила игры:</vt:lpstr>
      <vt:lpstr>ЗДОРОВЫЙ СОН:</vt:lpstr>
      <vt:lpstr>Презентация PowerPoint</vt:lpstr>
      <vt:lpstr>ПОМОГИ МНЕ СОБРАТЬ КАРТИНКУ:</vt:lpstr>
      <vt:lpstr>СОБЕРИ КАРТИНКУ:</vt:lpstr>
      <vt:lpstr>СОБЕРИ КАРТИНКУ:</vt:lpstr>
      <vt:lpstr>СОБЕРИ КАРТИНКУ:</vt:lpstr>
      <vt:lpstr>СОБЕРИ КАРТИНКУ:</vt:lpstr>
      <vt:lpstr>СОБЕРИ КАРТИНКУ:</vt:lpstr>
      <vt:lpstr>Презентация PowerPoint</vt:lpstr>
      <vt:lpstr>ЗАГАДКА ОТ МИШКИ:</vt:lpstr>
      <vt:lpstr>Презентация PowerPoint</vt:lpstr>
      <vt:lpstr>ПОМОГИ МНЕ СОБРАТЬ КАРТИНКУ:</vt:lpstr>
      <vt:lpstr>СОБЕРИ КАРТИНКУ:</vt:lpstr>
      <vt:lpstr>СОБЕРИ КАРТИНКУ:</vt:lpstr>
      <vt:lpstr>СОБЕРИ КАРТИНКУ:</vt:lpstr>
      <vt:lpstr>СОБЕРИ КАРТИНКУ:</vt:lpstr>
      <vt:lpstr>МОЛОДЕЦ!!!</vt:lpstr>
      <vt:lpstr>Презентация PowerPoint</vt:lpstr>
      <vt:lpstr>Презентация PowerPoint</vt:lpstr>
      <vt:lpstr>ПОМОГИ МНЕ СОБРАТЬ КАРТИНКУ:</vt:lpstr>
      <vt:lpstr>СОБЕРИ КАРТИНКУ:</vt:lpstr>
      <vt:lpstr>Презентация PowerPoint</vt:lpstr>
      <vt:lpstr>СОБЕРИ КАРТИНКУ:</vt:lpstr>
      <vt:lpstr>СОБЕРИ КАРТИНКУ:</vt:lpstr>
      <vt:lpstr>МОЛОДЕЦ!!!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Тонечка</dc:creator>
  <cp:lastModifiedBy>Емцева</cp:lastModifiedBy>
  <cp:revision>905</cp:revision>
  <dcterms:created xsi:type="dcterms:W3CDTF">2010-05-23T14:28:12Z</dcterms:created>
  <dcterms:modified xsi:type="dcterms:W3CDTF">2022-02-26T10:25:26Z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2208121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