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44" r:id="rId5"/>
  </p:sldMasterIdLst>
  <p:sldIdLst>
    <p:sldId id="258" r:id="rId6"/>
    <p:sldId id="261" r:id="rId7"/>
    <p:sldId id="257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676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676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6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76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ADD69-62C6-48FE-92D6-72CE28D7C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5AE32-59D2-465F-B26F-A5B570EC8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D3FAC-AC6E-4AB6-8F51-B25F1B022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F37A-F325-4FEC-ABC8-3A20E3E22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0EEC5-90B1-4339-9D0A-568AAF712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FCB05-7CC3-46B6-87E0-2DDEFBC8F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A4DEF-04D4-4CDE-B634-0E251ADD1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39D43-51FE-4495-8F7F-551717E5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2F242-1DBC-46A0-89B5-50D27E65C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107F5-3000-40E3-A1DB-EE9823F3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2C948-F029-4812-8532-5270128EE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65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65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65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65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65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6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6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6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78F615-05BC-422E-85DA-A77B52517A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381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Интерактивная игра:                     «Виды транспорта»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Ольга\Downloads\транспорт\0_1202f4_5ba7a11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2867025" cy="2881313"/>
          </a:xfrm>
          <a:prstGeom prst="rect">
            <a:avLst/>
          </a:prstGeom>
          <a:noFill/>
        </p:spPr>
      </p:pic>
      <p:pic>
        <p:nvPicPr>
          <p:cNvPr id="10" name="Picture 2" descr="C:\Users\Ольга\Downloads\транспорт\1364794553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64690"/>
            <a:ext cx="2667000" cy="3061716"/>
          </a:xfrm>
          <a:prstGeom prst="rect">
            <a:avLst/>
          </a:prstGeom>
          <a:noFill/>
        </p:spPr>
      </p:pic>
      <p:pic>
        <p:nvPicPr>
          <p:cNvPr id="1030" name="Picture 6" descr="C:\Users\Ольга\Downloads\транспорт\b77f26adb0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57800" y="1600200"/>
            <a:ext cx="4191003" cy="2346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228601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Найти  водный  транспорт ( кликнуть мышкой)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Ольга\Downloads\природ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9144000" cy="1809750"/>
          </a:xfrm>
          <a:prstGeom prst="rect">
            <a:avLst/>
          </a:prstGeom>
          <a:noFill/>
        </p:spPr>
      </p:pic>
      <p:pic>
        <p:nvPicPr>
          <p:cNvPr id="7" name="Рисунок 6" descr="C:\Users\Ольга\Downloads\транспорт\0_6f01a_d26a7807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ownloads\транспорт\0_6f003_24b9e290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858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Ольга\Downloads\транспорт\45560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44685"/>
            <a:ext cx="2133600" cy="1709615"/>
          </a:xfrm>
          <a:prstGeom prst="rect">
            <a:avLst/>
          </a:prstGeom>
          <a:noFill/>
        </p:spPr>
      </p:pic>
      <p:pic>
        <p:nvPicPr>
          <p:cNvPr id="11" name="Рисунок 10" descr="C:\Users\Ольга\Downloads\транспорт\car1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685800"/>
            <a:ext cx="3311814" cy="17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Ольга\Downloads\транспорт\0_113018_9a356ce2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971800"/>
            <a:ext cx="2343511" cy="1293816"/>
          </a:xfrm>
          <a:prstGeom prst="rect">
            <a:avLst/>
          </a:prstGeom>
          <a:noFill/>
        </p:spPr>
      </p:pic>
      <p:pic>
        <p:nvPicPr>
          <p:cNvPr id="5127" name="Picture 7" descr="C:\Users\Ольга\Downloads\транспорт\0_119487_a9d8ef0b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590800"/>
            <a:ext cx="2424010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9806E-6 L 0.59166 0.52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8131E-6 L -0.52083 0.610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6324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Найти  воздушный  транспорт ( кликнуть мышкой)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Users\Ольга\Downloads\природ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296400" cy="3429000"/>
          </a:xfrm>
          <a:prstGeom prst="rect">
            <a:avLst/>
          </a:prstGeom>
          <a:noFill/>
        </p:spPr>
      </p:pic>
      <p:pic>
        <p:nvPicPr>
          <p:cNvPr id="2052" name="Picture 4" descr="C:\Users\Ольга\Downloads\транспорт\1248869239_samokat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214562" cy="1938222"/>
          </a:xfrm>
          <a:prstGeom prst="rect">
            <a:avLst/>
          </a:prstGeom>
          <a:noFill/>
        </p:spPr>
      </p:pic>
      <p:pic>
        <p:nvPicPr>
          <p:cNvPr id="2053" name="Picture 5" descr="C:\Users\Ольга\Downloads\транспорт\rak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36341"/>
            <a:ext cx="2667000" cy="2121659"/>
          </a:xfrm>
          <a:prstGeom prst="rect">
            <a:avLst/>
          </a:prstGeom>
          <a:noFill/>
        </p:spPr>
      </p:pic>
      <p:pic>
        <p:nvPicPr>
          <p:cNvPr id="2054" name="Picture 6" descr="C:\Users\Ольга\Downloads\транспорт\i (2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19600"/>
            <a:ext cx="2336800" cy="1905000"/>
          </a:xfrm>
          <a:prstGeom prst="rect">
            <a:avLst/>
          </a:prstGeom>
          <a:noFill/>
        </p:spPr>
      </p:pic>
      <p:pic>
        <p:nvPicPr>
          <p:cNvPr id="10" name="Рисунок 9" descr="C:\Users\Ольга\Downloads\транспорт\0_62600_933293db_or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5146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Ольга\Downloads\транспорт\0_6ab94_92e5e53e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0" y="4419600"/>
            <a:ext cx="3512573" cy="1701402"/>
          </a:xfrm>
          <a:prstGeom prst="rect">
            <a:avLst/>
          </a:prstGeom>
          <a:noFill/>
        </p:spPr>
      </p:pic>
      <p:pic>
        <p:nvPicPr>
          <p:cNvPr id="1026" name="Picture 2" descr="C:\Users\Ольга\Downloads\транспорт\45302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057400"/>
            <a:ext cx="2114111" cy="24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5097E-6 L 0.02916 -0.327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071E-6 L 0.6915 -0.60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-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6244E-6 L -0.60885 -0.684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22860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 наземный  транспорт ( кликнуть мышкой)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13" descr="C:\Users\Ольга\Downloads\транспорт\0380185E4354631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67300"/>
            <a:ext cx="9144000" cy="1790700"/>
          </a:xfrm>
          <a:prstGeom prst="rect">
            <a:avLst/>
          </a:prstGeom>
          <a:noFill/>
        </p:spPr>
      </p:pic>
      <p:pic>
        <p:nvPicPr>
          <p:cNvPr id="18" name="Picture 7" descr="C:\Users\Ольга\Downloads\транспорт\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623" y="215983"/>
            <a:ext cx="1943100" cy="2413000"/>
          </a:xfrm>
          <a:prstGeom prst="rect">
            <a:avLst/>
          </a:prstGeom>
          <a:noFill/>
        </p:spPr>
      </p:pic>
      <p:pic>
        <p:nvPicPr>
          <p:cNvPr id="19" name="Picture 8" descr="C:\Users\Ольга\Downloads\транспорт\70f78a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85800"/>
            <a:ext cx="2819400" cy="1723580"/>
          </a:xfrm>
          <a:prstGeom prst="rect">
            <a:avLst/>
          </a:prstGeom>
          <a:noFill/>
        </p:spPr>
      </p:pic>
      <p:pic>
        <p:nvPicPr>
          <p:cNvPr id="20" name="Picture 4" descr="C:\Users\Ольга\Downloads\транспорт\VkZ3zfGU7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9600"/>
            <a:ext cx="2362200" cy="1632753"/>
          </a:xfrm>
          <a:prstGeom prst="rect">
            <a:avLst/>
          </a:prstGeom>
          <a:noFill/>
        </p:spPr>
      </p:pic>
      <p:pic>
        <p:nvPicPr>
          <p:cNvPr id="21" name="Picture 12" descr="C:\Users\Ольга\Downloads\транспорт\0_8f978_defe51e1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590800"/>
            <a:ext cx="2662388" cy="1905000"/>
          </a:xfrm>
          <a:prstGeom prst="rect">
            <a:avLst/>
          </a:prstGeom>
          <a:noFill/>
        </p:spPr>
      </p:pic>
      <p:pic>
        <p:nvPicPr>
          <p:cNvPr id="22" name="Picture 9" descr="C:\Users\Ольга\Downloads\транспорт\1283107292_velosiped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19400"/>
            <a:ext cx="2362200" cy="1460500"/>
          </a:xfrm>
          <a:prstGeom prst="rect">
            <a:avLst/>
          </a:prstGeom>
          <a:noFill/>
        </p:spPr>
      </p:pic>
      <p:pic>
        <p:nvPicPr>
          <p:cNvPr id="4111" name="Picture 15" descr="C:\Users\Ольга\Downloads\b1b448e77c383251c38e69616e98176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667000"/>
            <a:ext cx="2590800" cy="1357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3858E-6 L -0.3375 0.507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2414E-6 L -0.22084 0.513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8353E-6 L 0.62084 0.38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8585E-6 L -0.49548 0.349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253365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втоматизация звука ш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автоматизация звука ш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 мире животны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автоматизация звука ш</Template>
  <TotalTime>78</TotalTime>
  <Words>30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автоматизация звука ш</vt:lpstr>
      <vt:lpstr>Шары</vt:lpstr>
      <vt:lpstr>1_автоматизация звука ш</vt:lpstr>
      <vt:lpstr>1_Шары</vt:lpstr>
      <vt:lpstr>в мире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Емцева</cp:lastModifiedBy>
  <cp:revision>17</cp:revision>
  <dcterms:created xsi:type="dcterms:W3CDTF">2016-01-10T05:40:55Z</dcterms:created>
  <dcterms:modified xsi:type="dcterms:W3CDTF">2022-02-11T20:22:24Z</dcterms:modified>
</cp:coreProperties>
</file>