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x-wav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9" r:id="rId4"/>
    <p:sldId id="257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39" autoAdjust="0"/>
  </p:normalViewPr>
  <p:slideViewPr>
    <p:cSldViewPr>
      <p:cViewPr>
        <p:scale>
          <a:sx n="76" d="100"/>
          <a:sy n="76" d="100"/>
        </p:scale>
        <p:origin x="-119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7F790-1435-42D0-83F3-9C751BB14945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DB9DC-279A-42C9-9E7B-3B5E58660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458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Слайд 3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Воспитатель: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Да, дома есть опасные предметы, которые нельзя брать самим и есть менее опасные, но с которыми надо действовать осторожно и только в присутствии взрослых (На слайд по щелчку выходят картинки), дети называют их и объясняют чем данные предметы опасны и с какими предметами надо обращаться осторожно. Последние закрываются желтыми звездочками (по щелчку)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96247-F19F-4911-8A43-FF43C70BBB4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3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DB9DC-279A-42C9-9E7B-3B5E5866005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776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07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072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116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425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44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893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5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361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845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83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32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61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995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276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8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68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206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143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13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90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11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87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0FC8D-8303-4849-8BE4-5DA9B0904954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68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74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slideLayout" Target="../slideLayouts/slideLayout4.xml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gif"/><Relationship Id="rId17" Type="http://schemas.openxmlformats.org/officeDocument/2006/relationships/image" Target="../media/image16.jpeg"/><Relationship Id="rId2" Type="http://schemas.openxmlformats.org/officeDocument/2006/relationships/audio" Target="../media/media1.wav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microsoft.com/office/2007/relationships/media" Target="../media/media1.wav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audio" Target="../media/audio10.wav"/><Relationship Id="rId5" Type="http://schemas.openxmlformats.org/officeDocument/2006/relationships/audio" Target="../media/audio1.wav"/><Relationship Id="rId15" Type="http://schemas.openxmlformats.org/officeDocument/2006/relationships/image" Target="../media/image14.jpeg"/><Relationship Id="rId23" Type="http://schemas.openxmlformats.org/officeDocument/2006/relationships/image" Target="../media/image22.pn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gif"/><Relationship Id="rId3" Type="http://schemas.openxmlformats.org/officeDocument/2006/relationships/slideLayout" Target="../slideLayouts/slideLayout13.xml"/><Relationship Id="rId7" Type="http://schemas.openxmlformats.org/officeDocument/2006/relationships/audio" Target="../media/audio3.bin"/><Relationship Id="rId12" Type="http://schemas.openxmlformats.org/officeDocument/2006/relationships/image" Target="../media/image27.png"/><Relationship Id="rId2" Type="http://schemas.microsoft.com/office/2007/relationships/media" Target="../media/media2.wav"/><Relationship Id="rId16" Type="http://schemas.openxmlformats.org/officeDocument/2006/relationships/image" Target="../media/image22.png"/><Relationship Id="rId1" Type="http://schemas.openxmlformats.org/officeDocument/2006/relationships/audio" Target="NULL" TargetMode="External"/><Relationship Id="rId6" Type="http://schemas.openxmlformats.org/officeDocument/2006/relationships/image" Target="../media/image24.png"/><Relationship Id="rId11" Type="http://schemas.microsoft.com/office/2007/relationships/hdphoto" Target="../media/hdphoto2.wdp"/><Relationship Id="rId5" Type="http://schemas.openxmlformats.org/officeDocument/2006/relationships/image" Target="../media/image23.jpeg"/><Relationship Id="rId15" Type="http://schemas.openxmlformats.org/officeDocument/2006/relationships/image" Target="../media/image29.gif"/><Relationship Id="rId10" Type="http://schemas.openxmlformats.org/officeDocument/2006/relationships/image" Target="../media/image26.png"/><Relationship Id="rId4" Type="http://schemas.openxmlformats.org/officeDocument/2006/relationships/audio" Target="../media/audio2.bin"/><Relationship Id="rId9" Type="http://schemas.microsoft.com/office/2007/relationships/hdphoto" Target="../media/hdphoto1.wdp"/><Relationship Id="rId14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3.png"/><Relationship Id="rId18" Type="http://schemas.openxmlformats.org/officeDocument/2006/relationships/image" Target="../media/image36.png"/><Relationship Id="rId3" Type="http://schemas.openxmlformats.org/officeDocument/2006/relationships/slideLayout" Target="../slideLayouts/slideLayout13.xml"/><Relationship Id="rId21" Type="http://schemas.openxmlformats.org/officeDocument/2006/relationships/image" Target="../media/image22.png"/><Relationship Id="rId7" Type="http://schemas.openxmlformats.org/officeDocument/2006/relationships/image" Target="../media/image30.jpeg"/><Relationship Id="rId12" Type="http://schemas.microsoft.com/office/2007/relationships/hdphoto" Target="../media/hdphoto4.wdp"/><Relationship Id="rId17" Type="http://schemas.openxmlformats.org/officeDocument/2006/relationships/image" Target="../media/image35.png"/><Relationship Id="rId2" Type="http://schemas.openxmlformats.org/officeDocument/2006/relationships/audio" Target="../media/media3.wav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microsoft.com/office/2007/relationships/media" Target="../media/media3.wav"/><Relationship Id="rId6" Type="http://schemas.openxmlformats.org/officeDocument/2006/relationships/audio" Target="../media/audio3.bin"/><Relationship Id="rId11" Type="http://schemas.openxmlformats.org/officeDocument/2006/relationships/image" Target="../media/image32.png"/><Relationship Id="rId5" Type="http://schemas.openxmlformats.org/officeDocument/2006/relationships/audio" Target="../media/audio4.wav"/><Relationship Id="rId15" Type="http://schemas.openxmlformats.org/officeDocument/2006/relationships/image" Target="../media/image21.gif"/><Relationship Id="rId10" Type="http://schemas.microsoft.com/office/2007/relationships/hdphoto" Target="../media/hdphoto3.wdp"/><Relationship Id="rId19" Type="http://schemas.openxmlformats.org/officeDocument/2006/relationships/image" Target="../media/image3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1.png"/><Relationship Id="rId1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gif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slide" Target="slide3.xml"/><Relationship Id="rId5" Type="http://schemas.openxmlformats.org/officeDocument/2006/relationships/image" Target="../media/image39.gif"/><Relationship Id="rId4" Type="http://schemas.openxmlformats.org/officeDocument/2006/relationships/audio" Target="../media/audio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3812" y="2438871"/>
            <a:ext cx="6400800" cy="17526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«Опасно-безопасно»</a:t>
            </a:r>
            <a:endParaRPr lang="ru-RU" sz="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029" y="3286617"/>
            <a:ext cx="3024113" cy="347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029" y="3789040"/>
            <a:ext cx="798513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ds05.infourok.ru/uploads/ex/010d/000fb87c-f9514470/hello_html_m66630d5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48057"/>
            <a:ext cx="1593259" cy="159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68599" y="1916831"/>
            <a:ext cx="81225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endParaRPr lang="ru-RU" altLang="ru-RU" b="1" kern="1400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502645" y="1572116"/>
            <a:ext cx="80648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3200" b="1" kern="1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Интерактивная </a:t>
            </a:r>
            <a:r>
              <a:rPr lang="ru-RU" altLang="ru-RU" sz="3200" b="1" kern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endParaRPr lang="ru-RU" altLang="ru-RU" sz="3200" b="1" kern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47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0167E-6 L 0.07465 -0.11262 C 0.09045 -0.13806 0.11389 -0.15148 0.13819 -0.15148 C 0.16632 -0.15148 0.18837 -0.13806 0.20416 -0.11262 L 0.27916 -2.20167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-75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0.00786 L -0.0783 -0.11794 C -0.0941 -0.14292 -0.11754 -0.15587 -0.14184 -0.15587 C -0.16997 -0.15587 -0.19202 -0.14292 -0.20782 -0.11794 L -0.28282 -0.00786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58" y="-7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76672"/>
            <a:ext cx="849694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игры: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аучить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дошкольников правилам безопасности при нахождении дома (правила обращения с острыми предметами, электроприборами, лекарствами, правилам пожарной безопасности).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игры: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 представления об опасных для жизни и здоровья предметах, которые встречаются в быту.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уточнить знания детей об электрическом токе.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отработать защитное поведение ребенка в случае насильственных действий путем тренинга.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объяснить причины категорических запретов, уточнить понятия "можно", "нельзя", "опасно".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понимание причинно-следственных связей.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коммуникативные способности детей.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расширить словарный запас, развивать разговорную речь детей.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воспитывать бережное отношение к своему здоровью.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провести мониторинг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знаний в рамках тематики.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Целевая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аудитория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воспитанники ДОУ, возраст детей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4-5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48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kiddyboom.ua/image/cache/data/products/product-id-7776-850x85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5345505"/>
            <a:ext cx="1331640" cy="1331640"/>
          </a:xfrm>
          <a:prstGeom prst="rect">
            <a:avLst/>
          </a:prstGeom>
          <a:noFill/>
        </p:spPr>
      </p:pic>
      <p:pic>
        <p:nvPicPr>
          <p:cNvPr id="6" name="Рисунок 5" descr="http://img1.liveinternet.ru/images/attach/c/5/85/141/85141715_large_Risunok10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1181" r="49968"/>
          <a:stretch>
            <a:fillRect/>
          </a:stretch>
        </p:blipFill>
        <p:spPr bwMode="auto">
          <a:xfrm>
            <a:off x="5702424" y="5319914"/>
            <a:ext cx="1800200" cy="111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1.liveinternet.ru/images/attach/c/5/85/141/85141715_large_Risunok10.jpg"/>
          <p:cNvPicPr/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466" r="4843" b="51942"/>
          <a:stretch/>
        </p:blipFill>
        <p:spPr bwMode="auto">
          <a:xfrm>
            <a:off x="5691490" y="3687653"/>
            <a:ext cx="1241946" cy="106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g0.liveinternet.ru/images/attach/b/4/113/126/113126340_f.png"/>
          <p:cNvPicPr/>
          <p:nvPr/>
        </p:nvPicPr>
        <p:blipFill>
          <a:blip r:embed="rId8" cstate="print"/>
          <a:srcRect t="41379"/>
          <a:stretch>
            <a:fillRect/>
          </a:stretch>
        </p:blipFill>
        <p:spPr bwMode="auto">
          <a:xfrm>
            <a:off x="251520" y="2564904"/>
            <a:ext cx="117729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5874" y="4015337"/>
            <a:ext cx="1416113" cy="141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alcogolizm.com/wp-content/uploads/2016/07/92859847584251xt.jpg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06386" y="5216683"/>
            <a:ext cx="1809750" cy="1075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0077" y="4853732"/>
            <a:ext cx="1607587" cy="1607587"/>
          </a:xfrm>
          <a:prstGeom prst="rect">
            <a:avLst/>
          </a:prstGeom>
          <a:noFill/>
        </p:spPr>
      </p:pic>
      <p:pic>
        <p:nvPicPr>
          <p:cNvPr id="6148" name="Picture 4" descr="http://zkan.com.ua/wp-content/uploads/b/images_9/kak_narisovat_pilesos_poetapno_2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83396" y="3801432"/>
            <a:ext cx="1905000" cy="2857500"/>
          </a:xfrm>
          <a:prstGeom prst="rect">
            <a:avLst/>
          </a:prstGeom>
          <a:noFill/>
        </p:spPr>
      </p:pic>
      <p:sp>
        <p:nvSpPr>
          <p:cNvPr id="2054" name="AutoShape 6" descr="https://ikea-kiev.com/images/product/drena-korobka-zeltyj_702873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https://avatars.mds.yandex.net/get-pdb/224463/0ca084d6-c156-4cac-ad5b-385ff4273b3c/s12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38904" y="2508460"/>
            <a:ext cx="1483331" cy="1255887"/>
          </a:xfrm>
          <a:prstGeom prst="rect">
            <a:avLst/>
          </a:prstGeom>
          <a:noFill/>
        </p:spPr>
      </p:pic>
      <p:pic>
        <p:nvPicPr>
          <p:cNvPr id="2062" name="Picture 14" descr="https://cdn3.vectorstock.com/i/1000x1000/19/92/cartoon-decorative-pillows-hand-drawn-set-of-vector-23011992.jpg"/>
          <p:cNvPicPr>
            <a:picLocks noChangeAspect="1" noChangeArrowheads="1"/>
          </p:cNvPicPr>
          <p:nvPr/>
        </p:nvPicPr>
        <p:blipFill>
          <a:blip r:embed="rId14" cstate="print"/>
          <a:srcRect l="15152" t="11223" r="12121" b="21437"/>
          <a:stretch>
            <a:fillRect/>
          </a:stretch>
        </p:blipFill>
        <p:spPr bwMode="auto">
          <a:xfrm rot="1886619">
            <a:off x="5252027" y="2166578"/>
            <a:ext cx="1368152" cy="1368152"/>
          </a:xfrm>
          <a:prstGeom prst="rect">
            <a:avLst/>
          </a:prstGeom>
          <a:noFill/>
        </p:spPr>
      </p:pic>
      <p:pic>
        <p:nvPicPr>
          <p:cNvPr id="2064" name="Picture 16" descr="https://offt.ru/wp-content/uploads/2018/10/Bytovaja-himija.jpg"/>
          <p:cNvPicPr>
            <a:picLocks noChangeAspect="1" noChangeArrowheads="1"/>
          </p:cNvPicPr>
          <p:nvPr/>
        </p:nvPicPr>
        <p:blipFill>
          <a:blip r:embed="rId15" cstate="print"/>
          <a:srcRect t="12091" b="15366"/>
          <a:stretch>
            <a:fillRect/>
          </a:stretch>
        </p:blipFill>
        <p:spPr bwMode="auto">
          <a:xfrm>
            <a:off x="6948264" y="2636912"/>
            <a:ext cx="1930729" cy="1400618"/>
          </a:xfrm>
          <a:prstGeom prst="rect">
            <a:avLst/>
          </a:prstGeom>
          <a:noFill/>
        </p:spPr>
      </p:pic>
      <p:pic>
        <p:nvPicPr>
          <p:cNvPr id="2066" name="Picture 18" descr="https://b1.culture.ru/c/660174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429000"/>
            <a:ext cx="2260845" cy="1584176"/>
          </a:xfrm>
          <a:prstGeom prst="rect">
            <a:avLst/>
          </a:prstGeom>
          <a:noFill/>
        </p:spPr>
      </p:pic>
      <p:pic>
        <p:nvPicPr>
          <p:cNvPr id="9" name="Рисунок 8" descr="http://c8.quickcachr.fotos.sapo.pt/i/o51016035/5936767_11E5O.jpeg"/>
          <p:cNvPicPr/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2924944"/>
            <a:ext cx="79629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chocomart.kz/upload/2e/2e03380f476ecc4c640225d10663e534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04664"/>
            <a:ext cx="2232248" cy="2232248"/>
          </a:xfrm>
          <a:prstGeom prst="rect">
            <a:avLst/>
          </a:prstGeom>
          <a:noFill/>
        </p:spPr>
      </p:pic>
      <p:pic>
        <p:nvPicPr>
          <p:cNvPr id="2058" name="Picture 10" descr="https://i.pinimg.com/736x/00/af/9e/00af9e6f53d09b9ca7427f23d8f5062c.jpg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260648"/>
            <a:ext cx="2376264" cy="2376264"/>
          </a:xfrm>
          <a:prstGeom prst="rect">
            <a:avLst/>
          </a:prstGeom>
          <a:noFill/>
        </p:spPr>
      </p:pic>
      <p:pic>
        <p:nvPicPr>
          <p:cNvPr id="2052" name="Picture 4" descr="https://images-eu.ssl-images-amazon.com/images/I/41eCBVRmIcL.jp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260648"/>
            <a:ext cx="2520280" cy="2520280"/>
          </a:xfrm>
          <a:prstGeom prst="rect">
            <a:avLst/>
          </a:prstGeom>
          <a:noFill/>
        </p:spPr>
      </p:pic>
      <p:pic>
        <p:nvPicPr>
          <p:cNvPr id="19" name="Рисунок 18" descr="aa5b0a30851b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 flipH="1">
            <a:off x="3779912" y="3924847"/>
            <a:ext cx="2822612" cy="2886546"/>
          </a:xfrm>
          <a:prstGeom prst="rect">
            <a:avLst/>
          </a:prstGeom>
        </p:spPr>
      </p:pic>
      <p:pic>
        <p:nvPicPr>
          <p:cNvPr id="20" name="Рисунок 19" descr="14367011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833930" y="6052410"/>
            <a:ext cx="1296144" cy="805590"/>
          </a:xfrm>
          <a:prstGeom prst="rect">
            <a:avLst/>
          </a:prstGeom>
        </p:spPr>
      </p:pic>
      <p:pic>
        <p:nvPicPr>
          <p:cNvPr id="2" name="задание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69223" y="79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5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5" name="chimes.wav"/>
          </p:stSnd>
        </p:sndAc>
      </p:transition>
    </mc:Choice>
    <mc:Fallback xmlns="">
      <p:transition spd="slow">
        <p:circle/>
        <p:sndAc>
          <p:stSnd>
            <p:snd r:embed="rId2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80204E-6 C 0.10382 -0.05597 0.20764 -0.11194 0.32084 -0.17484 C 0.43403 -0.23775 0.5566 -0.30759 0.67917 -0.3772 " pathEditMode="relative" ptsTypes="aaA">
                                      <p:cBhvr>
                                        <p:cTn id="11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3076 C 0.03993 0.08465 0.08003 0.13853 0.13038 0.1612 C 0.18055 0.18386 0.25798 0.18964 0.30191 0.16698 C 0.34583 0.14455 0.37118 0.09274 0.39375 0.02637 C 0.41632 -0.03977 0.42673 -0.13483 0.4375 -0.22988 " pathEditMode="relative" rAng="0" ptsTypes="aaaaA">
                                      <p:cBhvr>
                                        <p:cTn id="19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-5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961E-6 L 0.15746 -0.1755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-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84829E-6 L 0.02222 -0.1676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-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42276E-7 L 0.16927 -0.5839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-2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74746E-6 L -0.00955 -0.4389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-2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12303E-7 L -0.70399 -0.280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-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2951E-7 L -0.4816 -0.4616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80" y="-230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2951E-6 L -0.66597 -0.6237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00" y="-3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18316E-6 L -0.67969 -0.4817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93" y="-240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0074E-6 L -0.5033 -0.6903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0" y="-3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5.78168E-6 C 3.61111E-6 -5.78168E-6 0.10781 -0.12374 0.21562 -0.24723 " pathEditMode="relative" ptsTypes="aA">
                                      <p:cBhvr>
                                        <p:cTn id="8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2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34783E-6 L 0.69896 -0.63183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0" y="-3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"/>
                  </p:tgtEl>
                </p:cond>
              </p:nextCondLst>
            </p:seq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1200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Рисунок 6" descr="aa5b0a30851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3470605"/>
            <a:ext cx="2736304" cy="3387395"/>
          </a:xfrm>
          <a:prstGeom prst="rect">
            <a:avLst/>
          </a:prstGeom>
        </p:spPr>
      </p:pic>
      <p:pic>
        <p:nvPicPr>
          <p:cNvPr id="8" name="Picture 8" descr="C:\Users\CYCLES\Desktop\Пользователи\Новая папка\для презентации по обж\Чайник.jpg">
            <a:hlinkClick r:id="" action="ppaction://noaction">
              <a:snd r:embed="rId7" name="Ура - 2.wav"/>
            </a:hlinkClick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3448213"/>
            <a:ext cx="936104" cy="94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CYCLES\Desktop\Пользователи\Новая папка\для презентации по обж\Нож.jpg">
            <a:hlinkClick r:id="" action="ppaction://noaction">
              <a:snd r:embed="rId7" name="Ура - 2.wav"/>
            </a:hlinkClick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45" b="89976" l="997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64272">
            <a:off x="5613100" y="5688088"/>
            <a:ext cx="1550787" cy="50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CYCLES\Desktop\Пользователи\Новая папка\для презентации по обж\zapalky.png">
            <a:hlinkClick r:id="" action="ppaction://noaction">
              <a:snd r:embed="rId7" name="Ура - 2.wav"/>
            </a:hlinkClick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933056"/>
            <a:ext cx="820449" cy="53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0_136be7_3cfa7cc9_orig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020272" y="5517232"/>
            <a:ext cx="701427" cy="648378"/>
          </a:xfrm>
          <a:prstGeom prst="rect">
            <a:avLst/>
          </a:prstGeom>
        </p:spPr>
      </p:pic>
      <p:pic>
        <p:nvPicPr>
          <p:cNvPr id="14" name="Рисунок 13" descr="14367011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419872" y="6052411"/>
            <a:ext cx="1296144" cy="805590"/>
          </a:xfrm>
          <a:prstGeom prst="rect">
            <a:avLst/>
          </a:prstGeom>
        </p:spPr>
      </p:pic>
      <p:pic>
        <p:nvPicPr>
          <p:cNvPr id="12" name="Рисунок 11" descr="2d81a618ee6bf4a1ba55eaa7b1c132ac (1)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923928" y="3356992"/>
            <a:ext cx="1283097" cy="971922"/>
          </a:xfrm>
          <a:prstGeom prst="rect">
            <a:avLst/>
          </a:prstGeom>
        </p:spPr>
      </p:pic>
      <p:pic>
        <p:nvPicPr>
          <p:cNvPr id="5" name="9e05ff17-a339-4af2-9048-59e95e0933e8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97.6134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39552" y="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8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vroremont-kvartir1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2" name="Рисунок 11" descr="aa5b0a30851b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4897848" y="2509273"/>
            <a:ext cx="2232248" cy="2282810"/>
          </a:xfrm>
          <a:prstGeom prst="rect">
            <a:avLst/>
          </a:prstGeom>
        </p:spPr>
      </p:pic>
      <p:pic>
        <p:nvPicPr>
          <p:cNvPr id="14" name="Picture 2" descr="C:\Users\CYCLES\Desktop\Пользователи\Новая папка\для презентации по обж\4329-500x330.jpg">
            <a:hlinkClick r:id="" action="ppaction://noaction">
              <a:snd r:embed="rId6" name="Ура - 2.wav"/>
            </a:hlinkClick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06" b="99394" l="0" r="99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4941168"/>
            <a:ext cx="1383560" cy="86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CYCLES\Desktop\Пользователи\Новая папка\для презентации по обж\watching8-big.jpg">
            <a:hlinkClick r:id="" action="ppaction://noaction">
              <a:snd r:embed="rId6" name="Ура - 2.wav"/>
            </a:hlinkClick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800" l="2646" r="992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4221088"/>
            <a:ext cx="720080" cy="118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CYCLES\Desktop\Пользователи\Новая папка\для презентации по обж\1.jpg">
            <a:hlinkClick r:id="" action="ppaction://noaction">
              <a:snd r:embed="rId6" name="Ура - 2.wav"/>
            </a:hlinkClick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918" b="100000" l="0" r="1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16832">
            <a:off x="5538795" y="4862403"/>
            <a:ext cx="768391" cy="41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14367011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211960" y="5877272"/>
            <a:ext cx="1296144" cy="805590"/>
          </a:xfrm>
          <a:prstGeom prst="rect">
            <a:avLst/>
          </a:prstGeom>
        </p:spPr>
      </p:pic>
      <p:pic>
        <p:nvPicPr>
          <p:cNvPr id="10" name="Рисунок 9" descr="13594534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563888" y="3861048"/>
            <a:ext cx="803794" cy="803794"/>
          </a:xfrm>
          <a:prstGeom prst="rect">
            <a:avLst/>
          </a:prstGeom>
        </p:spPr>
      </p:pic>
      <p:pic>
        <p:nvPicPr>
          <p:cNvPr id="11" name="Рисунок 10" descr="318f0183f66b30952b201597799558bf_1511367627_800_489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652120" y="5805264"/>
            <a:ext cx="1218302" cy="744687"/>
          </a:xfrm>
          <a:prstGeom prst="rect">
            <a:avLst/>
          </a:prstGeom>
        </p:spPr>
      </p:pic>
      <p:pic>
        <p:nvPicPr>
          <p:cNvPr id="19" name="Рисунок 18" descr="2018-05-10_16-15-16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355976" y="3284984"/>
            <a:ext cx="426173" cy="504056"/>
          </a:xfrm>
          <a:prstGeom prst="rect">
            <a:avLst/>
          </a:prstGeom>
        </p:spPr>
      </p:pic>
      <p:pic>
        <p:nvPicPr>
          <p:cNvPr id="20" name="Рисунок 19" descr="electrical-clipart-transparent-594191-1930828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 rot="20525826">
            <a:off x="6862397" y="5169591"/>
            <a:ext cx="1104648" cy="552324"/>
          </a:xfrm>
          <a:prstGeom prst="rect">
            <a:avLst/>
          </a:prstGeom>
        </p:spPr>
      </p:pic>
      <p:pic>
        <p:nvPicPr>
          <p:cNvPr id="22" name="Рисунок 21" descr="org.DevoradordeAgulhasMagica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812360" y="5721846"/>
            <a:ext cx="864096" cy="864096"/>
          </a:xfrm>
          <a:prstGeom prst="rect">
            <a:avLst/>
          </a:prstGeom>
        </p:spPr>
      </p:pic>
      <p:pic>
        <p:nvPicPr>
          <p:cNvPr id="3" name="опасные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67544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8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2c23d1ce455f79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2c23d1ce455f79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Ура -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Ура -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Ура -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Ура -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Ура -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Ура -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ages2.kabanchik.ua/c8356652-079e-41ab-8665-faedb2ea43e0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52735"/>
            <a:ext cx="2117704" cy="227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14367011.gif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7657027" y="5589240"/>
            <a:ext cx="1224136" cy="805590"/>
          </a:xfrm>
          <a:prstGeom prst="rect">
            <a:avLst/>
          </a:prstGeom>
        </p:spPr>
      </p:pic>
      <p:pic>
        <p:nvPicPr>
          <p:cNvPr id="5" name="молодец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7584" y="548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2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5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75</Words>
  <Application>Microsoft Office PowerPoint</Application>
  <PresentationFormat>Экран (4:3)</PresentationFormat>
  <Paragraphs>19</Paragraphs>
  <Slides>6</Slides>
  <Notes>2</Notes>
  <HiddenSlides>1</HiddenSlides>
  <MMClips>4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Enigma</dc:creator>
  <cp:lastModifiedBy>Емцева</cp:lastModifiedBy>
  <cp:revision>34</cp:revision>
  <dcterms:created xsi:type="dcterms:W3CDTF">2018-10-21T10:24:11Z</dcterms:created>
  <dcterms:modified xsi:type="dcterms:W3CDTF">2022-02-26T10:03:59Z</dcterms:modified>
</cp:coreProperties>
</file>