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2" r:id="rId3"/>
    <p:sldId id="271" r:id="rId4"/>
    <p:sldId id="267" r:id="rId5"/>
    <p:sldId id="265" r:id="rId6"/>
    <p:sldId id="262" r:id="rId7"/>
    <p:sldId id="263" r:id="rId8"/>
    <p:sldId id="270" r:id="rId9"/>
    <p:sldId id="269" r:id="rId10"/>
    <p:sldId id="266" r:id="rId11"/>
    <p:sldId id="264" r:id="rId12"/>
    <p:sldId id="268" r:id="rId13"/>
    <p:sldId id="273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25BE1-0F00-4408-B389-DF5DECB4CB58}" type="datetimeFigureOut">
              <a:rPr lang="ru-RU"/>
              <a:pPr>
                <a:defRPr/>
              </a:pPr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15D77C-CCBE-43AB-9BFF-3F54419442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7A1A3-BAED-453B-8FCD-CF0A2A283523}" type="datetimeFigureOut">
              <a:rPr lang="ru-RU"/>
              <a:pPr>
                <a:defRPr/>
              </a:pPr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C6209-E55C-4FCC-8CDF-6F3FF3D01E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6F3BD-CF05-4207-8793-9DDDFF9810A0}" type="datetimeFigureOut">
              <a:rPr lang="ru-RU"/>
              <a:pPr>
                <a:defRPr/>
              </a:pPr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36B75-C50B-443C-BA68-4F6448315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47649-990C-43DB-BEFE-A636C2404EF9}" type="datetimeFigureOut">
              <a:rPr lang="ru-RU"/>
              <a:pPr>
                <a:defRPr/>
              </a:pPr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1D7C0-D7E7-40CC-B8A1-EAA7B9EE7F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175E2-C946-4AC0-B81A-8C0B5D615867}" type="datetimeFigureOut">
              <a:rPr lang="ru-RU"/>
              <a:pPr>
                <a:defRPr/>
              </a:pPr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CFC9B-1BF8-415A-99B5-8231191FF5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CC24E8-5E32-48BC-BE57-AFC16137F4C4}" type="datetimeFigureOut">
              <a:rPr lang="ru-RU"/>
              <a:pPr>
                <a:defRPr/>
              </a:pPr>
              <a:t>26.02.2022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83D7D-DC69-4814-9FB8-788B8922C4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17528-6CDD-4C74-9818-8B9AA4CE5BDA}" type="datetimeFigureOut">
              <a:rPr lang="ru-RU"/>
              <a:pPr>
                <a:defRPr/>
              </a:pPr>
              <a:t>26.02.2022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91B09-91FA-404D-9ECF-2C387E0A2A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9BF4C9-66F6-45DA-9B34-6850002EAA16}" type="datetimeFigureOut">
              <a:rPr lang="ru-RU"/>
              <a:pPr>
                <a:defRPr/>
              </a:pPr>
              <a:t>26.02.2022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A85A0-A3E4-41C2-9A2F-6BD12733D6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894C9-6ECB-45EF-A04A-5E4B984CDA37}" type="datetimeFigureOut">
              <a:rPr lang="ru-RU"/>
              <a:pPr>
                <a:defRPr/>
              </a:pPr>
              <a:t>26.02.2022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DB207-4BD0-4EA0-82DA-55C10D10B3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112FB-3DA3-40ED-AA92-737C33ADE464}" type="datetimeFigureOut">
              <a:rPr lang="ru-RU"/>
              <a:pPr>
                <a:defRPr/>
              </a:pPr>
              <a:t>26.02.2022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C05FA-0A65-4F96-9577-346594F66D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488CF-638F-4D17-A795-A51EA16C6BFC}" type="datetimeFigureOut">
              <a:rPr lang="ru-RU"/>
              <a:pPr>
                <a:defRPr/>
              </a:pPr>
              <a:t>26.02.2022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58EF2-0ABD-44FA-85FA-A4AED9160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пля 7"/>
          <p:cNvSpPr/>
          <p:nvPr userDrawn="1"/>
        </p:nvSpPr>
        <p:spPr>
          <a:xfrm rot="16200000">
            <a:off x="1165312" y="-1057808"/>
            <a:ext cx="6597352" cy="8712968"/>
          </a:xfrm>
          <a:prstGeom prst="teardrop">
            <a:avLst/>
          </a:prstGeom>
          <a:solidFill>
            <a:schemeClr val="accent6">
              <a:lumMod val="20000"/>
              <a:lumOff val="80000"/>
            </a:schemeClr>
          </a:solidFill>
          <a:ln w="215900" cmpd="thickThin">
            <a:gradFill flip="none" rotWithShape="1">
              <a:gsLst>
                <a:gs pos="0">
                  <a:srgbClr val="D6B19C"/>
                </a:gs>
                <a:gs pos="30000">
                  <a:srgbClr val="D49E6C"/>
                </a:gs>
                <a:gs pos="70000">
                  <a:srgbClr val="A65528"/>
                </a:gs>
                <a:gs pos="100000">
                  <a:srgbClr val="663012"/>
                </a:gs>
              </a:gsLst>
              <a:path path="circle">
                <a:fillToRect t="100000" r="100000"/>
              </a:path>
              <a:tileRect l="-100000" b="-100000"/>
            </a:gradFill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9" name="Рисунок 9" descr="69415873_06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727575"/>
            <a:ext cx="199072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2EE9A48-6096-44FF-A6A2-CBC74718E90C}" type="datetimeFigureOut">
              <a:rPr lang="ru-RU"/>
              <a:pPr>
                <a:defRPr/>
              </a:pPr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559BE4-008F-4DF3-8F52-D2531FD539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bg1">
                    <a:lumMod val="7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6" name="Рисунок 8" descr="69415856_05.pn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540625" y="4581525"/>
            <a:ext cx="1603375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7" name="Picture 5"/>
          <p:cNvPicPr>
            <a:picLocks noChangeAspect="1" noChangeArrowheads="1"/>
          </p:cNvPicPr>
          <p:nvPr userDrawn="1"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02513" y="0"/>
            <a:ext cx="17414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audio" Target="../media/audio2.wav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audio" Target="../media/audio2.wav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audio" Target="../media/audio2.wav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audio" Target="../media/audio2.wav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audio" Target="../media/audio2.wav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1203044" y="1844675"/>
            <a:ext cx="6522490" cy="19389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</a:t>
            </a:r>
          </a:p>
          <a:p>
            <a:pPr algn="ctr">
              <a:defRPr/>
            </a:pPr>
            <a:r>
              <a:rPr lang="ru-RU" sz="60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«Третий лишний»</a:t>
            </a:r>
          </a:p>
        </p:txBody>
      </p:sp>
      <p:sp>
        <p:nvSpPr>
          <p:cNvPr id="6" name="Управляющая кнопка: документ 5">
            <a:hlinkClick r:id="" action="ppaction://hlinkshowjump?jump=lastslide" highlightClick="1"/>
          </p:cNvPr>
          <p:cNvSpPr/>
          <p:nvPr/>
        </p:nvSpPr>
        <p:spPr>
          <a:xfrm>
            <a:off x="323850" y="260350"/>
            <a:ext cx="360363" cy="504825"/>
          </a:xfrm>
          <a:prstGeom prst="actionButtonDocumen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Управляющая кнопка: настраиваемая 6">
            <a:hlinkClick r:id="" action="ppaction://hlinkshowjump?jump=endshow" highlightClick="1"/>
          </p:cNvPr>
          <p:cNvSpPr/>
          <p:nvPr/>
        </p:nvSpPr>
        <p:spPr>
          <a:xfrm>
            <a:off x="7812088" y="188913"/>
            <a:ext cx="1152525" cy="360362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532813" y="6381750"/>
            <a:ext cx="431800" cy="360363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1267" name="Рисунок 2" descr="0_5328f_72dea999_XL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1844675"/>
            <a:ext cx="1676400" cy="247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Рисунок 3" descr="0_723fa_9395630d_XL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2060575"/>
            <a:ext cx="2159000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Рисунок 4" descr="0_6c416_777f948c_XL.pn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2060575"/>
            <a:ext cx="173196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2291" name="Рисунок 2" descr="03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2133600"/>
            <a:ext cx="1874837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3" descr="1236629715_vegetables4.jpg">
            <a:hlinkClick r:id="" action="ppaction://hlinkshowjump?jump=next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2636838"/>
            <a:ext cx="241458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4" descr="0_87f25_16a99739_XL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2041525"/>
            <a:ext cx="185102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3315" name="Рисунок 2" descr="0010-033-JUbka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2060575"/>
            <a:ext cx="1131888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3" descr="0006-007-Kombinezon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11863" y="1916113"/>
            <a:ext cx="1290637" cy="235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5" descr="65366783_023240179_yapfiles.ru.jp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450" y="2133600"/>
            <a:ext cx="1543050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2187058" y="1844675"/>
            <a:ext cx="455445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96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Молодец!</a:t>
            </a:r>
          </a:p>
        </p:txBody>
      </p:sp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7812088" y="188913"/>
            <a:ext cx="1152525" cy="360362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132138" y="5661025"/>
            <a:ext cx="2808287" cy="3603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Повторить ещё раз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8313" y="1700213"/>
            <a:ext cx="7848600" cy="2924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Дорогой друг!</a:t>
            </a:r>
          </a:p>
          <a:p>
            <a:pPr algn="ctr">
              <a:defRPr/>
            </a:pPr>
            <a:endParaRPr lang="ru-RU" sz="1100" dirty="0"/>
          </a:p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Посмотри внимательно на картинки, </a:t>
            </a:r>
          </a:p>
          <a:p>
            <a:pPr algn="ctr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выбери лишний предмет и объясни свой выбор.</a:t>
            </a:r>
          </a:p>
          <a:p>
            <a:pPr algn="ctr">
              <a:defRPr/>
            </a:pPr>
            <a:endParaRPr lang="ru-RU" sz="1100" dirty="0"/>
          </a:p>
          <a:p>
            <a:pPr algn="ctr">
              <a:defRPr/>
            </a:pPr>
            <a:r>
              <a:rPr lang="ru-RU" sz="4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Желаю Удачи!</a:t>
            </a:r>
          </a:p>
          <a:p>
            <a:pPr>
              <a:defRPr/>
            </a:pPr>
            <a:endParaRPr lang="ru-RU" dirty="0"/>
          </a:p>
        </p:txBody>
      </p:sp>
      <p:sp>
        <p:nvSpPr>
          <p:cNvPr id="3" name="Управляющая кнопка: настраиваемая 2">
            <a:hlinkClick r:id="" action="ppaction://hlinkshowjump?jump=endshow" highlightClick="1"/>
          </p:cNvPr>
          <p:cNvSpPr/>
          <p:nvPr/>
        </p:nvSpPr>
        <p:spPr>
          <a:xfrm>
            <a:off x="7812088" y="188913"/>
            <a:ext cx="1152525" cy="360362"/>
          </a:xfrm>
          <a:prstGeom prst="actionButtonBlan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ВЫХОД</a:t>
            </a:r>
          </a:p>
        </p:txBody>
      </p:sp>
      <p:sp>
        <p:nvSpPr>
          <p:cNvPr id="4" name="Управляющая кнопка: далее 3">
            <a:hlinkClick r:id="" action="ppaction://hlinkshowjump?jump=nextslide" highlightClick="1"/>
          </p:cNvPr>
          <p:cNvSpPr/>
          <p:nvPr/>
        </p:nvSpPr>
        <p:spPr>
          <a:xfrm>
            <a:off x="8532813" y="6381750"/>
            <a:ext cx="431800" cy="360363"/>
          </a:xfrm>
          <a:prstGeom prst="actionButtonForwardNex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sp>
        <p:nvSpPr>
          <p:cNvPr id="3" name="Прямоугольник 2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827088" y="2565400"/>
            <a:ext cx="1800225" cy="1223963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Овал 3">
            <a:hlinkClick r:id="" action="ppaction://hlinkshowjump?jump=nextslide">
              <a:snd r:embed="rId3" name="chimes.wav"/>
            </a:hlinkClick>
          </p:cNvPr>
          <p:cNvSpPr/>
          <p:nvPr/>
        </p:nvSpPr>
        <p:spPr>
          <a:xfrm>
            <a:off x="3563938" y="2276475"/>
            <a:ext cx="1800225" cy="165735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Равнобедренный треугольник 4">
            <a:hlinkClick r:id="" action="ppaction://noaction">
              <a:snd r:embed="rId2" name="drumroll.wav"/>
            </a:hlinkClick>
          </p:cNvPr>
          <p:cNvSpPr/>
          <p:nvPr/>
        </p:nvSpPr>
        <p:spPr>
          <a:xfrm>
            <a:off x="6156325" y="2133600"/>
            <a:ext cx="1800225" cy="1655763"/>
          </a:xfrm>
          <a:prstGeom prst="triangl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5123" name="Рисунок 2" descr="ZEBRAclipart1.gif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2471738"/>
            <a:ext cx="1655763" cy="173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Рисунок 3" descr="klipart_animals_222033.jpe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8FFFF"/>
              </a:clrFrom>
              <a:clrTo>
                <a:srgbClr val="F8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71550" y="2420938"/>
            <a:ext cx="2376488" cy="183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Рисунок 4" descr="kun2.gif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2276475"/>
            <a:ext cx="1800225" cy="191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6147" name="Рисунок 2" descr="1248980824_veg049-1.jpg">
            <a:hlinkClick r:id="" action="ppaction://hlinkshowjump?jump=nextslide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00" y="2133600"/>
            <a:ext cx="1798638" cy="188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3" descr="0_576a1_43a63762_XL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0425" y="2276475"/>
            <a:ext cx="1954213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5" descr="0_5a184_2af6b32e_L (1)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550" y="2276475"/>
            <a:ext cx="18065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7171" name="Рисунок 5" descr="0_6c416_777f948c_XL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3663" y="2060575"/>
            <a:ext cx="1731962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Рисунок 6" descr="0b146d2fe9b79918fb058bc338a950b8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2060575"/>
            <a:ext cx="1979612" cy="213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Рисунок 7" descr="0_7d62e_3e076044_orig.pn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575" y="2349500"/>
            <a:ext cx="281146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8195" name="Рисунок 2" descr="0_76412_9b5077ad_XL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276475"/>
            <a:ext cx="1330325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3" descr="0_59be0_3bab6f38_L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2420938"/>
            <a:ext cx="1663700" cy="166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4" descr="x_b181bd76.jpg">
            <a:hlinkClick r:id="" action="ppaction://hlinkshowjump?jump=nextslide">
              <a:snd r:embed="rId5" name="chimes.wav"/>
            </a:hlinkClick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5963" y="2133600"/>
            <a:ext cx="21590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9219" name="Рисунок 2" descr="hockey-stick-hi.jpg">
            <a:hlinkClick r:id="" action="ppaction://hlinkshowjump?jump=nextslide">
              <a:snd r:embed="rId2" name="chimes.wav"/>
            </a:hlinkClick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138884">
            <a:off x="3525838" y="2038350"/>
            <a:ext cx="2212975" cy="231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3" descr="0_6ebb2_e4ecac7d_XL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5061" r="23001"/>
          <a:stretch>
            <a:fillRect/>
          </a:stretch>
        </p:blipFill>
        <p:spPr bwMode="auto">
          <a:xfrm>
            <a:off x="5867400" y="404813"/>
            <a:ext cx="936625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4" descr="0_6ebb2_e4ecac7d_XL.jpg">
            <a:hlinkClick r:id="" action="ppaction://noaction">
              <a:snd r:embed="rId4" name="drumroll.wav"/>
            </a:hlinkClick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84813"/>
          <a:stretch>
            <a:fillRect/>
          </a:stretch>
        </p:blipFill>
        <p:spPr bwMode="auto">
          <a:xfrm>
            <a:off x="2339975" y="476250"/>
            <a:ext cx="6477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 bwMode="auto">
          <a:xfrm>
            <a:off x="323528" y="260648"/>
            <a:ext cx="5616624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4400" b="1" dirty="0">
                <a:ln w="10541" cmpd="sng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Найди лишний предмет</a:t>
            </a:r>
          </a:p>
        </p:txBody>
      </p:sp>
      <p:pic>
        <p:nvPicPr>
          <p:cNvPr id="10243" name="Рисунок 3" descr="0_64f96_9692c449_L (1).jp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205038"/>
            <a:ext cx="2016125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5" descr="dc701436b9b3.png">
            <a:hlinkClick r:id="" action="ppaction://hlinkshowjump?jump=nextslide">
              <a:snd r:embed="rId4" name="chimes.wav"/>
            </a:hlinkClick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6013" y="2420938"/>
            <a:ext cx="1511300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7" descr="1179615.png">
            <a:hlinkClick r:id="" action="ppaction://noaction">
              <a:snd r:embed="rId2" name="drumroll.wav"/>
            </a:hlinkClick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888" y="2708275"/>
            <a:ext cx="1849437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62</Words>
  <Application>Microsoft Office PowerPoint</Application>
  <PresentationFormat>Экран (4:3)</PresentationFormat>
  <Paragraphs>23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Емцева</cp:lastModifiedBy>
  <cp:revision>21</cp:revision>
  <dcterms:created xsi:type="dcterms:W3CDTF">2012-09-01T16:29:40Z</dcterms:created>
  <dcterms:modified xsi:type="dcterms:W3CDTF">2022-02-26T10:05:55Z</dcterms:modified>
</cp:coreProperties>
</file>