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4" r:id="rId7"/>
    <p:sldId id="261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465" autoAdjust="0"/>
  </p:normalViewPr>
  <p:slideViewPr>
    <p:cSldViewPr snapToGrid="0">
      <p:cViewPr>
        <p:scale>
          <a:sx n="69" d="100"/>
          <a:sy n="69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5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89EF-6F62-450D-9FCC-DB4C54ED2FAA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2D4A-BD86-49F0-BC91-40C3637E9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7897" y="1737509"/>
            <a:ext cx="43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712" y="2403664"/>
            <a:ext cx="7448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</a:t>
            </a:r>
            <a:r>
              <a:rPr lang="ru-RU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753" y="638827"/>
            <a:ext cx="1012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Чего боятся уши?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" y="2367418"/>
            <a:ext cx="2214445" cy="2073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75" y="509644"/>
            <a:ext cx="1932979" cy="1694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04" y="3949178"/>
            <a:ext cx="1950582" cy="1950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73" y="4582035"/>
            <a:ext cx="2016444" cy="1991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5" y="1838974"/>
            <a:ext cx="2345422" cy="191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86" y="4412043"/>
            <a:ext cx="1680667" cy="2161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1" y="1494873"/>
            <a:ext cx="1163975" cy="17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2813 0.4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75117 -0.01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6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10972 L -0.3599 -0.363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22 0.0912 L -0.59922 0.0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1294108"/>
            <a:ext cx="3006247" cy="2463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81" y="4250867"/>
            <a:ext cx="2849671" cy="23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21" y="1553228"/>
            <a:ext cx="3182070" cy="2111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5" y="1553228"/>
            <a:ext cx="2906038" cy="2066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8225" y="518160"/>
            <a:ext cx="615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Отгадайте загадки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932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Два соседа —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Непоседа: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День на работе,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Ночь на отдыхе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9371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Помогает нам дышать,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Ароматы различать?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9810" y="1177447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Чтобы они были белы и крепки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Щёточкой с пастой чистим их мы?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371" y="4056714"/>
            <a:ext cx="3269293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Оля слушает в лесу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 кричит кукушка.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для этого нужны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Нашей Оле …..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1294108"/>
            <a:ext cx="3006247" cy="2463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81" y="4250867"/>
            <a:ext cx="2849671" cy="23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21" y="1553228"/>
            <a:ext cx="3182070" cy="2111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5" y="1553228"/>
            <a:ext cx="2906038" cy="2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422" y="2967335"/>
            <a:ext cx="6861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40F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Будьте здоровы!!!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40F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52153" y="1252603"/>
            <a:ext cx="34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hlinkClick r:id="" action="ppaction://hlinkshowjump?jump=nextslide"/>
              </a:rPr>
              <a:t>Цели и задачи игры</a:t>
            </a:r>
            <a:r>
              <a:rPr lang="ru-RU" dirty="0" smtClean="0">
                <a:solidFill>
                  <a:srgbClr val="002060"/>
                </a:solidFill>
                <a:hlinkClick r:id="" action="ppaction://hlinkshowjump?jump=nextslide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6247" y="4559474"/>
            <a:ext cx="2329841" cy="115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44657" y="4722312"/>
            <a:ext cx="338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  <a:hlinkClick r:id="rId4" action="ppaction://hlinksldjump"/>
              </a:rPr>
              <a:t>Начать игру.</a:t>
            </a:r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8984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539" y="3252592"/>
            <a:ext cx="3918037" cy="31356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494729" y="5536504"/>
            <a:ext cx="2467627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54860" y="5244116"/>
            <a:ext cx="563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hlinkClick r:id="rId5" action="ppaction://hlinksldjump"/>
              </a:rPr>
              <a:t>Правила игры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1715" y="939452"/>
            <a:ext cx="8455069" cy="5423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1715" y="503583"/>
            <a:ext cx="81146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Цели игры: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Познакомить детей с правилами гигиены.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Учить правильно и бережно относиться к своему здоровью.</a:t>
            </a:r>
          </a:p>
          <a:p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Знакомить детей с органами человека.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Учить заботится о состоянии своего здоровья.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Развивать логическое мышление.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Знакомить с компьютером.</a:t>
            </a:r>
            <a:endParaRPr lang="ru-RU" sz="3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previousslide" highlightClick="1"/>
          </p:cNvPr>
          <p:cNvSpPr/>
          <p:nvPr/>
        </p:nvSpPr>
        <p:spPr>
          <a:xfrm>
            <a:off x="9594937" y="6112701"/>
            <a:ext cx="851770" cy="250521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2605414"/>
            <a:ext cx="2655518" cy="401967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2176" y="213265"/>
            <a:ext cx="9041832" cy="62102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Правила игры:</a:t>
            </a:r>
            <a:b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Здравствуйте ребята! Я, </a:t>
            </a:r>
            <a:r>
              <a:rPr lang="ru-RU" sz="3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Мойдодыр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ваш любимый сказочный герой. Я знаю, вы больше всего 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люби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играть. Я придумал очень интересную игру для вас, давайте поиграем?</a:t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 согласны?</a:t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Тогда жмите на стрелку!!!</a:t>
            </a:r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058400" y="6310753"/>
            <a:ext cx="801666" cy="314333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58400" y="6310754"/>
            <a:ext cx="801666" cy="314333"/>
          </a:xfrm>
          <a:prstGeom prst="actionButtonForwardNex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2756" y="463463"/>
            <a:ext cx="8066762" cy="3389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6431" y="318563"/>
            <a:ext cx="5116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4712295" y="195452"/>
            <a:ext cx="269042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Он может стать шахтером,</a:t>
            </a:r>
            <a:endParaRPr lang="ru-RU" sz="1200" dirty="0" smtClean="0">
              <a:solidFill>
                <a:prstClr val="black"/>
              </a:solidFill>
            </a:endParaRP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Ученым и актером,</a:t>
            </a:r>
            <a:endParaRPr lang="ru-RU" sz="1200" dirty="0" smtClean="0">
              <a:solidFill>
                <a:prstClr val="black"/>
              </a:solidFill>
            </a:endParaRP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Учителем он может стать —</a:t>
            </a:r>
            <a:endParaRPr lang="ru-RU" sz="1200" dirty="0" smtClean="0">
              <a:solidFill>
                <a:prstClr val="black"/>
              </a:solidFill>
            </a:endParaRP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Детишек в школе обучать.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25" y="580172"/>
            <a:ext cx="5753207" cy="569386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36925" y="635325"/>
            <a:ext cx="5883894" cy="57554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Отгадайте загадку!!!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Он может стать шахтером,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Ученым и актером,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Учителем он может стать —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Детишек в школе обучать.</a:t>
            </a: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71792" y="826718"/>
            <a:ext cx="7490564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2756" y="463463"/>
            <a:ext cx="8066762" cy="3389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6431" y="318563"/>
            <a:ext cx="5116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4712295" y="195452"/>
            <a:ext cx="269042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100" smtClean="0">
                <a:solidFill>
                  <a:srgbClr val="000000"/>
                </a:solidFill>
                <a:latin typeface="Helvetica Neue"/>
              </a:rPr>
              <a:t>Он может стать шахтером,</a:t>
            </a:r>
            <a:endParaRPr lang="ru-RU" sz="1200" smtClean="0">
              <a:solidFill>
                <a:prstClr val="black"/>
              </a:solidFill>
            </a:endParaRPr>
          </a:p>
          <a:p>
            <a:pPr algn="just"/>
            <a:r>
              <a:rPr lang="ru-RU" sz="1100" smtClean="0">
                <a:solidFill>
                  <a:srgbClr val="000000"/>
                </a:solidFill>
                <a:latin typeface="Helvetica Neue"/>
              </a:rPr>
              <a:t>Ученым и актером,</a:t>
            </a:r>
            <a:endParaRPr lang="ru-RU" sz="1200" smtClean="0">
              <a:solidFill>
                <a:prstClr val="black"/>
              </a:solidFill>
            </a:endParaRPr>
          </a:p>
          <a:p>
            <a:pPr algn="just"/>
            <a:r>
              <a:rPr lang="ru-RU" sz="1100" smtClean="0">
                <a:solidFill>
                  <a:srgbClr val="000000"/>
                </a:solidFill>
                <a:latin typeface="Helvetica Neue"/>
              </a:rPr>
              <a:t>Учителем он может стать —</a:t>
            </a:r>
            <a:endParaRPr lang="ru-RU" sz="1200" smtClean="0">
              <a:solidFill>
                <a:prstClr val="black"/>
              </a:solidFill>
            </a:endParaRPr>
          </a:p>
          <a:p>
            <a:pPr algn="just"/>
            <a:r>
              <a:rPr lang="ru-RU" sz="1100" smtClean="0">
                <a:solidFill>
                  <a:srgbClr val="000000"/>
                </a:solidFill>
                <a:latin typeface="Helvetica Neue"/>
              </a:rPr>
              <a:t>Детишек в школе обучать.</a:t>
            </a:r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9" y="721353"/>
            <a:ext cx="5753207" cy="5693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9" y="826718"/>
            <a:ext cx="5753207" cy="5693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24573"/>
            <a:ext cx="2676721" cy="40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" y="2442575"/>
            <a:ext cx="2676721" cy="4096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21224" y="112367"/>
            <a:ext cx="10241132" cy="976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нужно для того, чтобы человек был здоров? Выберите нужные картинки и щёлкните по ним мышкой.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04565" y="605118"/>
            <a:ext cx="8552329" cy="1344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11" y="1059797"/>
            <a:ext cx="4694743" cy="5870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1059797"/>
            <a:ext cx="1842247" cy="156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2622176"/>
            <a:ext cx="1848123" cy="1970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8" y="4793477"/>
            <a:ext cx="2333761" cy="1990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9" y="1059797"/>
            <a:ext cx="2130682" cy="2576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99" y="4490580"/>
            <a:ext cx="2708154" cy="17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9362 0.04305 C 0.11302 0.05278 0.14245 0.0581 0.17318 0.0581 C 0.20807 0.0581 0.2362 0.05278 0.2556 0.04305 L 0.34948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 0.00648 L -0.0612 0.12824 C -0.0612 0.18264 0.00482 0.25 0.05859 0.25 L 0.17838 0.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4.79167E-6 -0.30741 C -4.79167E-6 -0.44537 0.15795 -0.61482 0.2862 -0.61482 L 0.57253 -0.6148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07 -0.19027 L 0.147 -0.19027 L 0.147 -0.15416 L 0.18294 -0.15416 L 0.18294 -0.11805 L 0.21888 -0.11805 L 0.21888 -0.08194 L 0.25482 -0.08194 L 0.25482 -0.04583 L 0.29075 -0.04583 L 0.29075 -0.00972 L 0.32669 -0.00972 L 0.32669 0.02639 L 0.36263 0.02639 L 0.36263 0.0625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6247" y="4559474"/>
            <a:ext cx="2329841" cy="115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4729" y="5536504"/>
            <a:ext cx="2467627" cy="8517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15003" y="275573"/>
            <a:ext cx="6976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Чтобы зубы были здоровы надо?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1" y="1629814"/>
            <a:ext cx="3475381" cy="2267212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47" y="882125"/>
            <a:ext cx="2135038" cy="16160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45" y="1075792"/>
            <a:ext cx="1828800" cy="1828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60" y="2421372"/>
            <a:ext cx="2321363" cy="1741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1" y="3276223"/>
            <a:ext cx="2231367" cy="16735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69" y="3529475"/>
            <a:ext cx="1897807" cy="12658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44" y="4670070"/>
            <a:ext cx="1937510" cy="12923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28" y="5008263"/>
            <a:ext cx="2393393" cy="15428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8569" y="5111516"/>
            <a:ext cx="2765196" cy="15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69714 0.13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48204 -0.5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80416 -0.13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54935 -0.0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2263 -0.6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22071 -0.1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505" y="131710"/>
            <a:ext cx="102337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вредно для глаз?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3" y="1064713"/>
            <a:ext cx="3394554" cy="105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8" y="5451730"/>
            <a:ext cx="1756113" cy="1198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9" y="3947160"/>
            <a:ext cx="1745431" cy="1514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02" y="5291991"/>
            <a:ext cx="1551557" cy="135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36" y="2698464"/>
            <a:ext cx="2129833" cy="1432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3352801"/>
            <a:ext cx="1904999" cy="1259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b="16525"/>
          <a:stretch/>
        </p:blipFill>
        <p:spPr>
          <a:xfrm>
            <a:off x="6338169" y="4928992"/>
            <a:ext cx="2059071" cy="1471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928992"/>
            <a:ext cx="1901869" cy="14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-0.16273 C -2.08333E-6 -0.23565 0.06472 -0.32523 0.11732 -0.32523 L 0.23477 -0.3252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11081 -0.56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6471 -0.590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19296 -0.37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205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 Правила игры:  Здравствуйте ребята! Я, Мойдодыр, ваш любимый сказочный герой. Я знаю, вы больше всего любите играть. Я придумал очень интересную игру для вас, давайте поиграем?  Вы согласны?  Тогда жмите на стрелку!!!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Емцева</cp:lastModifiedBy>
  <cp:revision>49</cp:revision>
  <dcterms:created xsi:type="dcterms:W3CDTF">2019-11-05T17:01:46Z</dcterms:created>
  <dcterms:modified xsi:type="dcterms:W3CDTF">2022-02-26T10:52:10Z</dcterms:modified>
</cp:coreProperties>
</file>